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671" autoAdjust="0"/>
  </p:normalViewPr>
  <p:slideViewPr>
    <p:cSldViewPr>
      <p:cViewPr varScale="1">
        <p:scale>
          <a:sx n="81" d="100"/>
          <a:sy n="81" d="100"/>
        </p:scale>
        <p:origin x="-109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D2D44A-DAB1-4CAC-A40E-3D2EFE625D4C}" type="datetimeFigureOut">
              <a:rPr lang="en-US" smtClean="0"/>
              <a:t>3/28/2012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E2BA643-BEFF-4ADE-8351-542A15EB44A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E2BA643-BEFF-4ADE-8351-542A15EB44A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E2BA643-BEFF-4ADE-8351-542A15EB44A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E2BA643-BEFF-4ADE-8351-542A15EB44AA}"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E2BA643-BEFF-4ADE-8351-542A15EB44AA}"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E2BA643-BEFF-4ADE-8351-542A15EB44AA}"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E2BA643-BEFF-4ADE-8351-542A15EB44A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E2BA643-BEFF-4ADE-8351-542A15EB44AA}"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D2D44A-DAB1-4CAC-A40E-3D2EFE625D4C}" type="datetimeFigureOut">
              <a:rPr lang="en-US" smtClean="0"/>
              <a:t>3/28/2012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8E2BA643-BEFF-4ADE-8351-542A15EB44A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D2D44A-DAB1-4CAC-A40E-3D2EFE625D4C}" type="datetimeFigureOut">
              <a:rPr lang="en-US" smtClean="0"/>
              <a:t>3/28/2012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E2BA643-BEFF-4ADE-8351-542A15EB44AA}"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D2D44A-DAB1-4CAC-A40E-3D2EFE625D4C}" type="datetimeFigureOut">
              <a:rPr lang="en-US" smtClean="0"/>
              <a:t>3/28/2012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E2BA643-BEFF-4ADE-8351-542A15EB44AA}"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D2D44A-DAB1-4CAC-A40E-3D2EFE625D4C}" type="datetimeFigureOut">
              <a:rPr lang="en-US" smtClean="0"/>
              <a:t>3/28/2012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E2BA643-BEFF-4ADE-8351-542A15EB44A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how.com/facts_7169578_basic-plan-low-income-family.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C:\Users\Owner\Documents\Copy%20of%20LDB_Budget_Form.x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dirty="0" smtClean="0"/>
              <a:t>HOW TO PREPARE A FAMILY BUDGET</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19268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you are </a:t>
            </a:r>
            <a:r>
              <a:rPr lang="en-US" dirty="0" smtClean="0"/>
              <a:t>married, </a:t>
            </a:r>
            <a:r>
              <a:rPr lang="en-US" dirty="0"/>
              <a:t>you and your spouse should do the budget together. This is VERY important. Both of you should have equal input into the budget and in the end agree to it. If one person doesn’t participate or one person doesn’t agree the likelihood of the budget being followed by both parties is low.</a:t>
            </a:r>
          </a:p>
        </p:txBody>
      </p:sp>
      <p:sp>
        <p:nvSpPr>
          <p:cNvPr id="3" name="Title 2"/>
          <p:cNvSpPr>
            <a:spLocks noGrp="1"/>
          </p:cNvSpPr>
          <p:nvPr>
            <p:ph type="title"/>
          </p:nvPr>
        </p:nvSpPr>
        <p:spPr/>
        <p:txBody>
          <a:bodyPr/>
          <a:lstStyle/>
          <a:p>
            <a:pPr algn="ctr"/>
            <a:r>
              <a:rPr lang="en-US" dirty="0" smtClean="0"/>
              <a:t>Marriage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4495800"/>
            <a:ext cx="2133600" cy="2057400"/>
          </a:xfrm>
          <a:prstGeom prst="rect">
            <a:avLst/>
          </a:prstGeom>
        </p:spPr>
      </p:pic>
    </p:spTree>
    <p:extLst>
      <p:ext uri="{BB962C8B-B14F-4D97-AF65-F5344CB8AC3E}">
        <p14:creationId xmlns:p14="http://schemas.microsoft.com/office/powerpoint/2010/main" val="3567120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Keep </a:t>
            </a:r>
            <a:r>
              <a:rPr lang="en-US" dirty="0"/>
              <a:t>our budget very simple. Rather than having 10-20 different categories of items to be budgeted for you only focus on the 1-3 most important ones </a:t>
            </a:r>
            <a:r>
              <a:rPr lang="en-US" dirty="0" smtClean="0"/>
              <a:t>first.</a:t>
            </a:r>
            <a:endParaRPr lang="en-US" dirty="0"/>
          </a:p>
          <a:p>
            <a:r>
              <a:rPr lang="en-US" dirty="0"/>
              <a:t>So, to do this you take your paycheck of say </a:t>
            </a:r>
            <a:r>
              <a:rPr lang="en-US" dirty="0" smtClean="0"/>
              <a:t>$500 </a:t>
            </a:r>
            <a:r>
              <a:rPr lang="en-US" dirty="0"/>
              <a:t>and right off the top you put the money to your main priorities. For many people this is </a:t>
            </a:r>
            <a:r>
              <a:rPr lang="en-US" dirty="0" smtClean="0"/>
              <a:t>rent, bills, groceries, clothing, </a:t>
            </a:r>
            <a:r>
              <a:rPr lang="en-US" dirty="0"/>
              <a:t>etc…</a:t>
            </a:r>
          </a:p>
          <a:p>
            <a:endParaRPr lang="en-US" dirty="0"/>
          </a:p>
        </p:txBody>
      </p:sp>
      <p:sp>
        <p:nvSpPr>
          <p:cNvPr id="3" name="Title 2"/>
          <p:cNvSpPr>
            <a:spLocks noGrp="1"/>
          </p:cNvSpPr>
          <p:nvPr>
            <p:ph type="title"/>
          </p:nvPr>
        </p:nvSpPr>
        <p:spPr/>
        <p:txBody>
          <a:bodyPr/>
          <a:lstStyle/>
          <a:p>
            <a:pPr algn="ctr"/>
            <a:r>
              <a:rPr lang="en-US" dirty="0" smtClean="0"/>
              <a:t>Keep it Simple</a:t>
            </a:r>
            <a:endParaRPr lang="en-US" dirty="0"/>
          </a:p>
        </p:txBody>
      </p:sp>
    </p:spTree>
    <p:extLst>
      <p:ext uri="{BB962C8B-B14F-4D97-AF65-F5344CB8AC3E}">
        <p14:creationId xmlns:p14="http://schemas.microsoft.com/office/powerpoint/2010/main" val="1896350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Once </a:t>
            </a:r>
            <a:r>
              <a:rPr lang="en-US" dirty="0">
                <a:latin typeface="Times New Roman" pitchFamily="18" charset="0"/>
                <a:cs typeface="Times New Roman" pitchFamily="18" charset="0"/>
              </a:rPr>
              <a:t>you have your budget and all of your money is spent for the upcoming month, it’s time to formal agree. This is a critical step in following your budget. If you are single, you are going to have an agreement with yourself, or you might even consider having a close friend or family member be your accountability partner. If you are married, than you spouse will be your accountability partner.</a:t>
            </a:r>
          </a:p>
        </p:txBody>
      </p:sp>
      <p:sp>
        <p:nvSpPr>
          <p:cNvPr id="3" name="Title 2"/>
          <p:cNvSpPr>
            <a:spLocks noGrp="1"/>
          </p:cNvSpPr>
          <p:nvPr>
            <p:ph type="title"/>
          </p:nvPr>
        </p:nvSpPr>
        <p:spPr/>
        <p:txBody>
          <a:bodyPr>
            <a:normAutofit fontScale="90000"/>
          </a:bodyPr>
          <a:lstStyle/>
          <a:p>
            <a:pPr algn="ctr"/>
            <a:r>
              <a:rPr lang="en-US" dirty="0" smtClean="0"/>
              <a:t>Agreement</a:t>
            </a:r>
            <a:r>
              <a:rPr lang="en-US" dirty="0"/>
              <a:t/>
            </a:r>
            <a:br>
              <a:rPr lang="en-US" dirty="0"/>
            </a:br>
            <a:endParaRPr lang="en-US" dirty="0"/>
          </a:p>
        </p:txBody>
      </p:sp>
    </p:spTree>
    <p:extLst>
      <p:ext uri="{BB962C8B-B14F-4D97-AF65-F5344CB8AC3E}">
        <p14:creationId xmlns:p14="http://schemas.microsoft.com/office/powerpoint/2010/main" val="19755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Following it doesn’t require book knowledge, it requires you to manage yourself and your behavior</a:t>
            </a:r>
            <a:r>
              <a:rPr lang="en-US" i="1" dirty="0" smtClean="0"/>
              <a:t>.</a:t>
            </a:r>
          </a:p>
          <a:p>
            <a:pPr lvl="1"/>
            <a:r>
              <a:rPr lang="en-US" i="1" dirty="0"/>
              <a:t>Have weekly budget meetings and review budget status and make adjustments if </a:t>
            </a:r>
            <a:r>
              <a:rPr lang="en-US" i="1" dirty="0" smtClean="0"/>
              <a:t>necessary</a:t>
            </a:r>
          </a:p>
          <a:p>
            <a:pPr lvl="1"/>
            <a:r>
              <a:rPr lang="en-US" i="1" dirty="0"/>
              <a:t>If an unexpected expense occurs (i.e. your car breaks down) conduct an emergency budget meeting, and you AND your spouse or partner have to agree on what will be done and how you will pay for the expense.</a:t>
            </a:r>
            <a:endParaRPr lang="en-US" i="1" dirty="0" smtClean="0"/>
          </a:p>
          <a:p>
            <a:endParaRPr lang="en-US" dirty="0"/>
          </a:p>
        </p:txBody>
      </p:sp>
      <p:sp>
        <p:nvSpPr>
          <p:cNvPr id="3" name="Title 2"/>
          <p:cNvSpPr>
            <a:spLocks noGrp="1"/>
          </p:cNvSpPr>
          <p:nvPr>
            <p:ph type="title"/>
          </p:nvPr>
        </p:nvSpPr>
        <p:spPr/>
        <p:txBody>
          <a:bodyPr/>
          <a:lstStyle/>
          <a:p>
            <a:pPr algn="ctr"/>
            <a:r>
              <a:rPr lang="en-US" dirty="0" smtClean="0"/>
              <a:t>Following a Budget</a:t>
            </a:r>
            <a:endParaRPr lang="en-US" dirty="0"/>
          </a:p>
        </p:txBody>
      </p:sp>
    </p:spTree>
    <p:extLst>
      <p:ext uri="{BB962C8B-B14F-4D97-AF65-F5344CB8AC3E}">
        <p14:creationId xmlns:p14="http://schemas.microsoft.com/office/powerpoint/2010/main" val="1913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
            <a:ext cx="8077200" cy="6309420"/>
          </a:xfrm>
          <a:prstGeom prst="rect">
            <a:avLst/>
          </a:prstGeom>
        </p:spPr>
        <p:txBody>
          <a:bodyPr wrap="square">
            <a:spAutoFit/>
          </a:bodyPr>
          <a:lstStyle/>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Track </a:t>
            </a:r>
            <a:r>
              <a:rPr lang="en-US" sz="2800" dirty="0">
                <a:latin typeface="Times New Roman" pitchFamily="18" charset="0"/>
                <a:cs typeface="Times New Roman" pitchFamily="18" charset="0"/>
              </a:rPr>
              <a:t>every expense, and subtract it from the budget amount so you know how much you have remaining. When you run out, you don’t spend anymore money OR you move money from another category that has money</a:t>
            </a:r>
            <a:r>
              <a:rPr lang="en-US" sz="4000" dirty="0">
                <a:latin typeface="Times New Roman" pitchFamily="18" charset="0"/>
                <a:cs typeface="Times New Roman" pitchFamily="18" charset="0"/>
              </a:rPr>
              <a:t>. </a:t>
            </a:r>
            <a:endParaRPr lang="en-US" sz="40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956620"/>
            <a:ext cx="5676900" cy="3429000"/>
          </a:xfrm>
          <a:prstGeom prst="rect">
            <a:avLst/>
          </a:prstGeom>
        </p:spPr>
      </p:pic>
    </p:spTree>
    <p:extLst>
      <p:ext uri="{BB962C8B-B14F-4D97-AF65-F5344CB8AC3E}">
        <p14:creationId xmlns:p14="http://schemas.microsoft.com/office/powerpoint/2010/main" val="1900141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 willing to adjust and if you overspend a little, don’t get over react. You aren’t going to get it right out the door, and it will take you a few months to get used to budgeting and determine the right amounts to put in each category. So if you overspend, it’s not alright, but it isn’t the end of the world either. Just move money from another budget category or pull from your emergency fund (just put it back).</a:t>
            </a:r>
          </a:p>
        </p:txBody>
      </p:sp>
      <p:sp>
        <p:nvSpPr>
          <p:cNvPr id="3" name="Title 2"/>
          <p:cNvSpPr>
            <a:spLocks noGrp="1"/>
          </p:cNvSpPr>
          <p:nvPr>
            <p:ph type="title"/>
          </p:nvPr>
        </p:nvSpPr>
        <p:spPr/>
        <p:txBody>
          <a:bodyPr>
            <a:normAutofit fontScale="90000"/>
          </a:bodyPr>
          <a:lstStyle/>
          <a:p>
            <a:r>
              <a:rPr lang="en-US" i="1" dirty="0"/>
              <a:t>If </a:t>
            </a:r>
            <a:r>
              <a:rPr lang="en-US" i="1" dirty="0" smtClean="0"/>
              <a:t>at </a:t>
            </a:r>
            <a:r>
              <a:rPr lang="en-US" i="1" dirty="0"/>
              <a:t>First You Don’t Succeed, Try </a:t>
            </a:r>
            <a:r>
              <a:rPr lang="en-US" i="1" dirty="0" err="1"/>
              <a:t>Try</a:t>
            </a:r>
            <a:r>
              <a:rPr lang="en-US" i="1" dirty="0"/>
              <a:t> Again</a:t>
            </a:r>
            <a:endParaRPr lang="en-US" dirty="0"/>
          </a:p>
        </p:txBody>
      </p:sp>
    </p:spTree>
    <p:extLst>
      <p:ext uri="{BB962C8B-B14F-4D97-AF65-F5344CB8AC3E}">
        <p14:creationId xmlns:p14="http://schemas.microsoft.com/office/powerpoint/2010/main" val="3792582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Don’t wait, start your budget today.</a:t>
            </a:r>
          </a:p>
          <a:p>
            <a:r>
              <a:rPr lang="en-US" dirty="0"/>
              <a:t>You will feel less stressed, and the weirdest thing is you will all of the sudden find money that you didn’t know you had. There is nothing like the feeling of going through the money, knowing you have enough money to pay the bills and not having to worry that you </a:t>
            </a:r>
            <a:r>
              <a:rPr lang="en-US" dirty="0" smtClean="0"/>
              <a:t>won’t be able to pay your bills!</a:t>
            </a:r>
            <a:endParaRPr lang="en-US" dirty="0"/>
          </a:p>
        </p:txBody>
      </p:sp>
      <p:sp>
        <p:nvSpPr>
          <p:cNvPr id="3" name="Title 2"/>
          <p:cNvSpPr>
            <a:spLocks noGrp="1"/>
          </p:cNvSpPr>
          <p:nvPr>
            <p:ph type="title"/>
          </p:nvPr>
        </p:nvSpPr>
        <p:spPr/>
        <p:txBody>
          <a:bodyPr>
            <a:normAutofit fontScale="90000"/>
          </a:bodyPr>
          <a:lstStyle/>
          <a:p>
            <a:pPr algn="ctr"/>
            <a:r>
              <a:rPr lang="en-US" i="1" dirty="0"/>
              <a:t>Start your budget now!!</a:t>
            </a:r>
            <a:r>
              <a:rPr lang="en-US" dirty="0"/>
              <a:t/>
            </a:r>
            <a:br>
              <a:rPr lang="en-US" dirty="0"/>
            </a:br>
            <a:endParaRPr lang="en-US" dirty="0"/>
          </a:p>
        </p:txBody>
      </p:sp>
    </p:spTree>
    <p:extLst>
      <p:ext uri="{BB962C8B-B14F-4D97-AF65-F5344CB8AC3E}">
        <p14:creationId xmlns:p14="http://schemas.microsoft.com/office/powerpoint/2010/main" val="832872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Identify how you are spending money now.</a:t>
            </a:r>
          </a:p>
          <a:p>
            <a:endParaRPr lang="en-US" dirty="0"/>
          </a:p>
          <a:p>
            <a:r>
              <a:rPr lang="en-US" dirty="0" smtClean="0"/>
              <a:t>2. Evaluate your current spending's and set goals that take into account your long term  financial objectives.</a:t>
            </a:r>
          </a:p>
          <a:p>
            <a:endParaRPr lang="en-US" dirty="0"/>
          </a:p>
          <a:p>
            <a:r>
              <a:rPr lang="en-US" dirty="0" smtClean="0"/>
              <a:t>3. Track your spending to make sure it stays with in those guidelines.</a:t>
            </a:r>
            <a:endParaRPr lang="en-US" dirty="0"/>
          </a:p>
        </p:txBody>
      </p:sp>
      <p:sp>
        <p:nvSpPr>
          <p:cNvPr id="3" name="Title 2"/>
          <p:cNvSpPr>
            <a:spLocks noGrp="1"/>
          </p:cNvSpPr>
          <p:nvPr>
            <p:ph type="title"/>
          </p:nvPr>
        </p:nvSpPr>
        <p:spPr>
          <a:xfrm>
            <a:off x="457200" y="228600"/>
            <a:ext cx="8229600" cy="1143000"/>
          </a:xfrm>
        </p:spPr>
        <p:txBody>
          <a:bodyPr>
            <a:normAutofit fontScale="90000"/>
          </a:bodyPr>
          <a:lstStyle/>
          <a:p>
            <a:r>
              <a:rPr lang="en-US" dirty="0" smtClean="0"/>
              <a:t>Creating a budget requires 3 things:</a:t>
            </a:r>
            <a:endParaRPr lang="en-US" dirty="0"/>
          </a:p>
        </p:txBody>
      </p:sp>
    </p:spTree>
    <p:extLst>
      <p:ext uri="{BB962C8B-B14F-4D97-AF65-F5344CB8AC3E}">
        <p14:creationId xmlns:p14="http://schemas.microsoft.com/office/powerpoint/2010/main" val="350892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1. Identify how and where your money is being </a:t>
            </a:r>
            <a:r>
              <a:rPr lang="en-US" dirty="0"/>
              <a:t>spent. </a:t>
            </a:r>
            <a:endParaRPr lang="en-US" dirty="0" smtClean="0"/>
          </a:p>
          <a:p>
            <a:endParaRPr lang="en-US" dirty="0" smtClean="0"/>
          </a:p>
          <a:p>
            <a:r>
              <a:rPr lang="en-US" dirty="0" smtClean="0"/>
              <a:t>2. The </a:t>
            </a:r>
            <a:r>
              <a:rPr lang="en-US" dirty="0"/>
              <a:t>essentials include shelter, food and clothing. Most families would add electricity, water and transportation, if no public transportation is available. Income to cover these expenses should be allocated first.</a:t>
            </a:r>
            <a:r>
              <a:rPr lang="en-US" dirty="0">
                <a:solidFill>
                  <a:srgbClr val="000000"/>
                </a:solidFill>
              </a:rPr>
              <a:t/>
            </a:r>
            <a:br>
              <a:rPr lang="en-US" dirty="0">
                <a:solidFill>
                  <a:srgbClr val="000000"/>
                </a:solidFill>
              </a:rPr>
            </a:br>
            <a:endParaRPr lang="en-US" dirty="0" smtClean="0">
              <a:solidFill>
                <a:srgbClr val="000000"/>
              </a:solidFill>
            </a:endParaRPr>
          </a:p>
          <a:p>
            <a:endParaRPr lang="en-US" dirty="0">
              <a:solidFill>
                <a:srgbClr val="000000"/>
              </a:solidFill>
              <a:hlinkClick r:id="rId2"/>
            </a:endParaRPr>
          </a:p>
          <a:p>
            <a:endParaRPr lang="en-US" dirty="0" smtClean="0"/>
          </a:p>
          <a:p>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Tracking Spending and Expenses</a:t>
            </a:r>
            <a:endParaRPr lang="en-US" dirty="0"/>
          </a:p>
        </p:txBody>
      </p:sp>
    </p:spTree>
    <p:extLst>
      <p:ext uri="{BB962C8B-B14F-4D97-AF65-F5344CB8AC3E}">
        <p14:creationId xmlns:p14="http://schemas.microsoft.com/office/powerpoint/2010/main" val="36525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AutoNum type="arabicPeriod"/>
            </a:pPr>
            <a:r>
              <a:rPr lang="en-US" dirty="0" smtClean="0"/>
              <a:t>House</a:t>
            </a:r>
          </a:p>
          <a:p>
            <a:pPr marL="624078" indent="-514350">
              <a:buAutoNum type="arabicPeriod"/>
            </a:pPr>
            <a:r>
              <a:rPr lang="en-US" dirty="0" smtClean="0"/>
              <a:t>Bills (electric, credit cards)</a:t>
            </a:r>
          </a:p>
          <a:p>
            <a:pPr marL="624078" indent="-514350">
              <a:buAutoNum type="arabicPeriod"/>
            </a:pPr>
            <a:r>
              <a:rPr lang="en-US" dirty="0" smtClean="0"/>
              <a:t>Groceries</a:t>
            </a:r>
          </a:p>
          <a:p>
            <a:pPr marL="624078" indent="-514350">
              <a:buAutoNum type="arabicPeriod"/>
            </a:pPr>
            <a:r>
              <a:rPr lang="en-US" dirty="0" smtClean="0"/>
              <a:t>Money to families</a:t>
            </a:r>
          </a:p>
          <a:p>
            <a:pPr marL="624078" indent="-514350">
              <a:buAutoNum type="arabicPeriod"/>
            </a:pPr>
            <a:r>
              <a:rPr lang="en-US" dirty="0" smtClean="0"/>
              <a:t>Car payment</a:t>
            </a:r>
          </a:p>
          <a:p>
            <a:pPr marL="624078" indent="-514350">
              <a:buAutoNum type="arabicPeriod"/>
            </a:pPr>
            <a:r>
              <a:rPr lang="en-US" dirty="0" smtClean="0"/>
              <a:t>Car insurance</a:t>
            </a:r>
          </a:p>
          <a:p>
            <a:pPr marL="624078" indent="-514350">
              <a:buAutoNum type="arabicPeriod"/>
            </a:pPr>
            <a:r>
              <a:rPr lang="en-US" dirty="0" smtClean="0"/>
              <a:t>cable</a:t>
            </a:r>
            <a:endParaRPr lang="en-US" dirty="0"/>
          </a:p>
        </p:txBody>
      </p:sp>
      <p:sp>
        <p:nvSpPr>
          <p:cNvPr id="3" name="Title 2"/>
          <p:cNvSpPr>
            <a:spLocks noGrp="1"/>
          </p:cNvSpPr>
          <p:nvPr>
            <p:ph type="title"/>
          </p:nvPr>
        </p:nvSpPr>
        <p:spPr/>
        <p:txBody>
          <a:bodyPr>
            <a:normAutofit/>
          </a:bodyPr>
          <a:lstStyle/>
          <a:p>
            <a:r>
              <a:rPr lang="en-US" dirty="0" smtClean="0"/>
              <a:t>What is Priority?</a:t>
            </a:r>
            <a:endParaRPr lang="en-US" dirty="0"/>
          </a:p>
        </p:txBody>
      </p:sp>
    </p:spTree>
    <p:extLst>
      <p:ext uri="{BB962C8B-B14F-4D97-AF65-F5344CB8AC3E}">
        <p14:creationId xmlns:p14="http://schemas.microsoft.com/office/powerpoint/2010/main" val="48298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Conveniences</a:t>
            </a:r>
          </a:p>
          <a:p>
            <a:pPr>
              <a:buFont typeface="Arial"/>
              <a:buChar char="•"/>
            </a:pPr>
            <a:r>
              <a:rPr lang="en-US" dirty="0" smtClean="0"/>
              <a:t>1. Other </a:t>
            </a:r>
            <a:r>
              <a:rPr lang="en-US" dirty="0"/>
              <a:t>convenience items include internet access, cable, and entertainment. These nonessential conveniences should follow essentials on your budget.</a:t>
            </a:r>
          </a:p>
          <a:p>
            <a:r>
              <a:rPr lang="en-US" dirty="0">
                <a:solidFill>
                  <a:srgbClr val="000000"/>
                </a:solidFill>
              </a:rPr>
              <a:t/>
            </a:r>
            <a:br>
              <a:rPr lang="en-US" dirty="0">
                <a:solidFill>
                  <a:srgbClr val="000000"/>
                </a:solidFill>
              </a:rPr>
            </a:br>
            <a:r>
              <a:rPr lang="en-US" dirty="0" smtClean="0">
                <a:solidFill>
                  <a:srgbClr val="000000"/>
                </a:solidFill>
              </a:rPr>
              <a:t>2.</a:t>
            </a:r>
            <a:r>
              <a:rPr lang="en-US" dirty="0" smtClean="0">
                <a:solidFill>
                  <a:prstClr val="black"/>
                </a:solidFill>
              </a:rPr>
              <a:t>A </a:t>
            </a:r>
            <a:r>
              <a:rPr lang="en-US" dirty="0">
                <a:solidFill>
                  <a:prstClr val="black"/>
                </a:solidFill>
              </a:rPr>
              <a:t>telephone is not essential to life, but it is a very important convenience, not only for safety in the event of an emergency, but also to communicate with employers and </a:t>
            </a:r>
            <a:r>
              <a:rPr lang="en-US" dirty="0" smtClean="0">
                <a:solidFill>
                  <a:prstClr val="black"/>
                </a:solidFill>
              </a:rPr>
              <a:t>others.</a:t>
            </a:r>
            <a:endParaRPr lang="en-US" dirty="0"/>
          </a:p>
        </p:txBody>
      </p:sp>
      <p:sp>
        <p:nvSpPr>
          <p:cNvPr id="3" name="Title 2"/>
          <p:cNvSpPr>
            <a:spLocks noGrp="1"/>
          </p:cNvSpPr>
          <p:nvPr>
            <p:ph type="title"/>
          </p:nvPr>
        </p:nvSpPr>
        <p:spPr/>
        <p:txBody>
          <a:bodyPr/>
          <a:lstStyle/>
          <a:p>
            <a:r>
              <a:rPr lang="en-US" dirty="0" smtClean="0"/>
              <a:t>What is Important?</a:t>
            </a:r>
            <a:endParaRPr lang="en-US" dirty="0"/>
          </a:p>
        </p:txBody>
      </p:sp>
    </p:spTree>
    <p:extLst>
      <p:ext uri="{BB962C8B-B14F-4D97-AF65-F5344CB8AC3E}">
        <p14:creationId xmlns:p14="http://schemas.microsoft.com/office/powerpoint/2010/main" val="1348991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Copy of a Family Budget: </a:t>
            </a:r>
            <a:br>
              <a:rPr lang="en-US" sz="4400" dirty="0" smtClean="0"/>
            </a:br>
            <a:r>
              <a:rPr lang="en-US" sz="4400" dirty="0" smtClean="0"/>
              <a:t>by: leavedebtbehind.com</a:t>
            </a:r>
            <a:endParaRPr lang="en-US" sz="4400" dirty="0"/>
          </a:p>
        </p:txBody>
      </p:sp>
      <p:sp>
        <p:nvSpPr>
          <p:cNvPr id="3" name="Content Placeholder 2"/>
          <p:cNvSpPr>
            <a:spLocks noGrp="1"/>
          </p:cNvSpPr>
          <p:nvPr>
            <p:ph idx="1"/>
          </p:nvPr>
        </p:nvSpPr>
        <p:spPr/>
        <p:txBody>
          <a:bodyPr/>
          <a:lstStyle/>
          <a:p>
            <a:endParaRPr lang="en-US" dirty="0" smtClean="0">
              <a:hlinkClick r:id="rId2" action="ppaction://hlinkfile"/>
            </a:endParaRPr>
          </a:p>
          <a:p>
            <a:endParaRPr lang="en-US" dirty="0">
              <a:hlinkClick r:id="rId2" action="ppaction://hlinkfile"/>
            </a:endParaRPr>
          </a:p>
          <a:p>
            <a:endParaRPr lang="en-US" dirty="0" smtClean="0">
              <a:hlinkClick r:id="rId2" action="ppaction://hlinkfile"/>
            </a:endParaRPr>
          </a:p>
          <a:p>
            <a:endParaRPr lang="en-US" dirty="0">
              <a:hlinkClick r:id="rId2" action="ppaction://hlinkfile"/>
            </a:endParaRPr>
          </a:p>
          <a:p>
            <a:r>
              <a:rPr lang="en-US" dirty="0" smtClean="0">
                <a:hlinkClick r:id="rId2" action="ppaction://hlinkfile"/>
              </a:rPr>
              <a:t>C:\Users\Owner\Documents\Copy of LDB_Budget_Form.xls</a:t>
            </a:r>
            <a:endParaRPr lang="en-US" dirty="0"/>
          </a:p>
        </p:txBody>
      </p:sp>
    </p:spTree>
    <p:extLst>
      <p:ext uri="{BB962C8B-B14F-4D97-AF65-F5344CB8AC3E}">
        <p14:creationId xmlns:p14="http://schemas.microsoft.com/office/powerpoint/2010/main" val="3922146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budget is basically a plan that spends your money on paper before you actually receive it. It is simply writing down your income, and all of your expenses for the next month and looking at the difference. The difference will tell you what you need to do, and will allow you to control your spending.</a:t>
            </a:r>
          </a:p>
        </p:txBody>
      </p:sp>
      <p:sp>
        <p:nvSpPr>
          <p:cNvPr id="3" name="Title 2"/>
          <p:cNvSpPr>
            <a:spLocks noGrp="1"/>
          </p:cNvSpPr>
          <p:nvPr>
            <p:ph type="title"/>
          </p:nvPr>
        </p:nvSpPr>
        <p:spPr/>
        <p:txBody>
          <a:bodyPr/>
          <a:lstStyle/>
          <a:p>
            <a:pPr algn="ctr"/>
            <a:r>
              <a:rPr lang="en-US" dirty="0" smtClean="0"/>
              <a:t>What is a </a:t>
            </a:r>
            <a:r>
              <a:rPr lang="en-US" dirty="0" smtClean="0"/>
              <a:t>Budget?</a:t>
            </a:r>
            <a:endParaRPr lang="en-US" dirty="0"/>
          </a:p>
        </p:txBody>
      </p:sp>
    </p:spTree>
    <p:extLst>
      <p:ext uri="{BB962C8B-B14F-4D97-AF65-F5344CB8AC3E}">
        <p14:creationId xmlns:p14="http://schemas.microsoft.com/office/powerpoint/2010/main" val="397804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Critically important is the concept of spending your money on paper </a:t>
            </a:r>
            <a:r>
              <a:rPr lang="en-US" i="1" dirty="0"/>
              <a:t>before</a:t>
            </a:r>
            <a:r>
              <a:rPr lang="en-US" dirty="0"/>
              <a:t> you receive it</a:t>
            </a:r>
            <a:r>
              <a:rPr lang="en-US" dirty="0" smtClean="0"/>
              <a:t>.</a:t>
            </a:r>
          </a:p>
          <a:p>
            <a:endParaRPr lang="en-US" dirty="0"/>
          </a:p>
          <a:p>
            <a:r>
              <a:rPr lang="en-US" dirty="0"/>
              <a:t>Your budget should be done monthly. It is far too complicated to try and create one budget that works for every month, as your required expenses will change. </a:t>
            </a:r>
            <a:r>
              <a:rPr lang="en-US"/>
              <a:t>So create one monthly, and make it specific to that month.</a:t>
            </a:r>
            <a:endParaRPr lang="en-US" dirty="0" smtClean="0"/>
          </a:p>
          <a:p>
            <a:endParaRPr lang="en-US" dirty="0"/>
          </a:p>
        </p:txBody>
      </p:sp>
      <p:sp>
        <p:nvSpPr>
          <p:cNvPr id="3" name="Title 2"/>
          <p:cNvSpPr>
            <a:spLocks noGrp="1"/>
          </p:cNvSpPr>
          <p:nvPr>
            <p:ph type="title"/>
          </p:nvPr>
        </p:nvSpPr>
        <p:spPr>
          <a:xfrm>
            <a:off x="609600" y="381000"/>
            <a:ext cx="8458200" cy="1143000"/>
          </a:xfrm>
        </p:spPr>
        <p:txBody>
          <a:bodyPr>
            <a:normAutofit fontScale="90000"/>
          </a:bodyPr>
          <a:lstStyle/>
          <a:p>
            <a:pPr algn="ctr"/>
            <a:r>
              <a:rPr lang="en-US" dirty="0"/>
              <a:t>When and how often should </a:t>
            </a:r>
            <a:r>
              <a:rPr lang="en-US" dirty="0" smtClean="0"/>
              <a:t>create </a:t>
            </a:r>
            <a:r>
              <a:rPr lang="en-US" dirty="0"/>
              <a:t>my budget?</a:t>
            </a:r>
            <a:br>
              <a:rPr lang="en-US" dirty="0"/>
            </a:br>
            <a:endParaRPr lang="en-US" dirty="0"/>
          </a:p>
        </p:txBody>
      </p:sp>
    </p:spTree>
    <p:extLst>
      <p:ext uri="{BB962C8B-B14F-4D97-AF65-F5344CB8AC3E}">
        <p14:creationId xmlns:p14="http://schemas.microsoft.com/office/powerpoint/2010/main" val="2536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dirty="0"/>
              <a:t>basic tools for creating a budget are a pen and a pencil, and </a:t>
            </a:r>
            <a:r>
              <a:rPr lang="en-US" dirty="0" smtClean="0"/>
              <a:t>we </a:t>
            </a:r>
            <a:r>
              <a:rPr lang="en-US" dirty="0"/>
              <a:t>would highly recommend that your first budget be done this way. There is something about writing your budget by hand that gives you more ownership of it </a:t>
            </a:r>
            <a:r>
              <a:rPr lang="en-US" dirty="0" smtClean="0"/>
              <a:t>and makes </a:t>
            </a:r>
            <a:r>
              <a:rPr lang="en-US" dirty="0"/>
              <a:t>you more accountable.</a:t>
            </a:r>
          </a:p>
        </p:txBody>
      </p:sp>
      <p:sp>
        <p:nvSpPr>
          <p:cNvPr id="3" name="Title 2"/>
          <p:cNvSpPr>
            <a:spLocks noGrp="1"/>
          </p:cNvSpPr>
          <p:nvPr>
            <p:ph type="title"/>
          </p:nvPr>
        </p:nvSpPr>
        <p:spPr/>
        <p:txBody>
          <a:bodyPr/>
          <a:lstStyle/>
          <a:p>
            <a:pPr algn="ctr"/>
            <a:r>
              <a:rPr lang="en-US" dirty="0" smtClean="0"/>
              <a:t>Creating a Budget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3462" y="3962400"/>
            <a:ext cx="1714500" cy="1676400"/>
          </a:xfrm>
          <a:prstGeom prst="rect">
            <a:avLst/>
          </a:prstGeom>
        </p:spPr>
      </p:pic>
    </p:spTree>
    <p:extLst>
      <p:ext uri="{BB962C8B-B14F-4D97-AF65-F5344CB8AC3E}">
        <p14:creationId xmlns:p14="http://schemas.microsoft.com/office/powerpoint/2010/main" val="2080042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204</TotalTime>
  <Words>867</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HOW TO PREPARE A FAMILY BUDGET</vt:lpstr>
      <vt:lpstr>Creating a budget requires 3 things:</vt:lpstr>
      <vt:lpstr>Tracking Spending and Expenses</vt:lpstr>
      <vt:lpstr>What is Priority?</vt:lpstr>
      <vt:lpstr>What is Important?</vt:lpstr>
      <vt:lpstr>Copy of a Family Budget:  by: leavedebtbehind.com</vt:lpstr>
      <vt:lpstr>What is a Budget?</vt:lpstr>
      <vt:lpstr>When and how often should create my budget? </vt:lpstr>
      <vt:lpstr>Creating a Budget</vt:lpstr>
      <vt:lpstr>Marriage</vt:lpstr>
      <vt:lpstr>Keep it Simple</vt:lpstr>
      <vt:lpstr>Agreement </vt:lpstr>
      <vt:lpstr>Following a Budget</vt:lpstr>
      <vt:lpstr>PowerPoint Presentation</vt:lpstr>
      <vt:lpstr>If at First You Don’t Succeed, Try Try Again</vt:lpstr>
      <vt:lpstr>Start your budget now!!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 FAMILY BUDGET</dc:title>
  <dc:creator>Owner</dc:creator>
  <cp:lastModifiedBy>Mike hoback</cp:lastModifiedBy>
  <cp:revision>22</cp:revision>
  <dcterms:created xsi:type="dcterms:W3CDTF">2012-02-27T14:50:13Z</dcterms:created>
  <dcterms:modified xsi:type="dcterms:W3CDTF">2012-03-29T01:42:36Z</dcterms:modified>
</cp:coreProperties>
</file>