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60" r:id="rId5"/>
    <p:sldId id="259" r:id="rId6"/>
    <p:sldId id="261" r:id="rId7"/>
    <p:sldId id="262" r:id="rId8"/>
    <p:sldId id="263" r:id="rId9"/>
    <p:sldId id="264" r:id="rId10"/>
    <p:sldId id="265" r:id="rId11"/>
    <p:sldId id="266" r:id="rId12"/>
    <p:sldId id="267" r:id="rId13"/>
    <p:sldId id="268" r:id="rId14"/>
    <p:sldId id="269" r:id="rId15"/>
    <p:sldId id="270" r:id="rId16"/>
    <p:sldId id="271" r:id="rId1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632" autoAdjust="0"/>
    <p:restoredTop sz="94671" autoAdjust="0"/>
  </p:normalViewPr>
  <p:slideViewPr>
    <p:cSldViewPr>
      <p:cViewPr varScale="1">
        <p:scale>
          <a:sx n="81" d="100"/>
          <a:sy n="81" d="100"/>
        </p:scale>
        <p:origin x="-1092" y="-9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10" name="Right Triangle 9"/>
          <p:cNvSpPr/>
          <p:nvPr/>
        </p:nvSpPr>
        <p:spPr>
          <a:xfrm>
            <a:off x="-2" y="4664147"/>
            <a:ext cx="9151089" cy="0"/>
          </a:xfrm>
          <a:prstGeom prst="rtTriangle">
            <a:avLst/>
          </a:prstGeom>
          <a:gradFill flip="none" rotWithShape="1">
            <a:gsLst>
              <a:gs pos="0">
                <a:schemeClr val="accent1">
                  <a:shade val="35000"/>
                  <a:satMod val="170000"/>
                  <a:alpha val="100000"/>
                </a:schemeClr>
              </a:gs>
              <a:gs pos="55000">
                <a:schemeClr val="accent1">
                  <a:tint val="90000"/>
                  <a:satMod val="150000"/>
                  <a:alpha val="100000"/>
                </a:schemeClr>
              </a:gs>
              <a:gs pos="100000">
                <a:schemeClr val="accent1">
                  <a:shade val="35000"/>
                  <a:satMod val="170000"/>
                  <a:alpha val="100000"/>
                </a:schemeClr>
              </a:gs>
            </a:gsLst>
            <a:lin ang="3000000" scaled="1"/>
            <a:tileRect/>
          </a:gradFill>
          <a:ln w="12700" cap="rnd" cmpd="thickThin"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extLst/>
          </a:lstStyle>
          <a:p>
            <a:pPr algn="ctr" eaLnBrk="1" latinLnBrk="0" hangingPunct="1"/>
            <a:endParaRPr kumimoji="0" lang="en-US" dirty="0"/>
          </a:p>
        </p:txBody>
      </p:sp>
      <p:sp>
        <p:nvSpPr>
          <p:cNvPr id="9" name="Title 8"/>
          <p:cNvSpPr>
            <a:spLocks noGrp="1"/>
          </p:cNvSpPr>
          <p:nvPr>
            <p:ph type="ctrTitle"/>
          </p:nvPr>
        </p:nvSpPr>
        <p:spPr>
          <a:xfrm>
            <a:off x="685800" y="1752601"/>
            <a:ext cx="7772400" cy="1829761"/>
          </a:xfrm>
        </p:spPr>
        <p:txBody>
          <a:bodyPr vert="horz" anchor="b">
            <a:normAutofit/>
            <a:scene3d>
              <a:camera prst="orthographicFront"/>
              <a:lightRig rig="soft" dir="t"/>
            </a:scene3d>
            <a:sp3d prstMaterial="softEdge">
              <a:bevelT w="25400" h="25400"/>
            </a:sp3d>
          </a:bodyPr>
          <a:lstStyle>
            <a:lvl1pPr algn="r">
              <a:defRPr sz="4800" b="1">
                <a:solidFill>
                  <a:schemeClr val="tx2"/>
                </a:solidFill>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17" name="Subtitle 16"/>
          <p:cNvSpPr>
            <a:spLocks noGrp="1"/>
          </p:cNvSpPr>
          <p:nvPr>
            <p:ph type="subTitle" idx="1"/>
          </p:nvPr>
        </p:nvSpPr>
        <p:spPr>
          <a:xfrm>
            <a:off x="685800" y="3611607"/>
            <a:ext cx="7772400" cy="1199704"/>
          </a:xfrm>
        </p:spPr>
        <p:txBody>
          <a:bodyPr lIns="45720" rIns="45720"/>
          <a:lstStyle>
            <a:lvl1pPr marL="0" marR="64008" indent="0" algn="r">
              <a:buNone/>
              <a:defRPr>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smtClean="0"/>
              <a:t>Click to edit Master subtitle style</a:t>
            </a:r>
            <a:endParaRPr kumimoji="0" lang="en-US"/>
          </a:p>
        </p:txBody>
      </p:sp>
      <p:grpSp>
        <p:nvGrpSpPr>
          <p:cNvPr id="2" name="Group 1"/>
          <p:cNvGrpSpPr/>
          <p:nvPr/>
        </p:nvGrpSpPr>
        <p:grpSpPr>
          <a:xfrm>
            <a:off x="-3765" y="4953000"/>
            <a:ext cx="9147765" cy="1912088"/>
            <a:chOff x="-3765" y="4832896"/>
            <a:chExt cx="9147765" cy="2032192"/>
          </a:xfrm>
        </p:grpSpPr>
        <p:sp>
          <p:nvSpPr>
            <p:cNvPr id="7" name="Freeform 6"/>
            <p:cNvSpPr>
              <a:spLocks/>
            </p:cNvSpPr>
            <p:nvPr/>
          </p:nvSpPr>
          <p:spPr bwMode="auto">
            <a:xfrm>
              <a:off x="1687513" y="4832896"/>
              <a:ext cx="7456487" cy="518816"/>
            </a:xfrm>
            <a:custGeom>
              <a:avLst>
                <a:gd name="A1" fmla="val 0"/>
                <a:gd name="A2" fmla="val 0"/>
                <a:gd name="A3" fmla="val 0"/>
                <a:gd name="A4" fmla="val 0"/>
                <a:gd name="A5" fmla="val 0"/>
                <a:gd name="A6" fmla="val 0"/>
                <a:gd name="A7" fmla="val 0"/>
                <a:gd name="A8" fmla="val 0"/>
              </a:avLst>
              <a:gdLst/>
              <a:ahLst/>
              <a:cxnLst>
                <a:cxn ang="0">
                  <a:pos x="4697" y="0"/>
                </a:cxn>
                <a:cxn ang="0">
                  <a:pos x="4697" y="367"/>
                </a:cxn>
                <a:cxn ang="0">
                  <a:pos x="0" y="218"/>
                </a:cxn>
                <a:cxn ang="0">
                  <a:pos x="4697" y="0"/>
                </a:cxn>
              </a:cxnLst>
              <a:rect l="0" t="0" r="0" b="0"/>
              <a:pathLst>
                <a:path w="4697" h="367">
                  <a:moveTo>
                    <a:pt x="4697" y="0"/>
                  </a:moveTo>
                  <a:lnTo>
                    <a:pt x="4697" y="367"/>
                  </a:lnTo>
                  <a:lnTo>
                    <a:pt x="0" y="218"/>
                  </a:lnTo>
                  <a:lnTo>
                    <a:pt x="4697" y="0"/>
                  </a:lnTo>
                  <a:close/>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8" name="Freeform 7"/>
            <p:cNvSpPr>
              <a:spLocks/>
            </p:cNvSpPr>
            <p:nvPr/>
          </p:nvSpPr>
          <p:spPr bwMode="auto">
            <a:xfrm>
              <a:off x="35443" y="5135526"/>
              <a:ext cx="9108557" cy="83820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760" h="528">
                  <a:moveTo>
                    <a:pt x="0" y="0"/>
                  </a:moveTo>
                  <a:lnTo>
                    <a:pt x="5760" y="0"/>
                  </a:lnTo>
                  <a:lnTo>
                    <a:pt x="5760" y="528"/>
                  </a:lnTo>
                  <a:lnTo>
                    <a:pt x="48" y="0"/>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1" name="Freeform 10"/>
            <p:cNvSpPr>
              <a:spLocks/>
            </p:cNvSpPr>
            <p:nvPr/>
          </p:nvSpPr>
          <p:spPr bwMode="auto">
            <a:xfrm>
              <a:off x="0" y="4883888"/>
              <a:ext cx="9144000" cy="1981200"/>
            </a:xfrm>
            <a:custGeom>
              <a:avLst>
                <a:gd name="A1" fmla="val 0"/>
                <a:gd name="A2" fmla="val 0"/>
                <a:gd name="A3" fmla="val 0"/>
                <a:gd name="A4" fmla="val 0"/>
                <a:gd name="A5" fmla="val 0"/>
                <a:gd name="A6" fmla="val 0"/>
                <a:gd name="A7" fmla="val 0"/>
                <a:gd name="A8" fmla="val 0"/>
              </a:avLst>
              <a:gdLst/>
              <a:ahLst/>
              <a:cxnLst>
                <a:cxn ang="0">
                  <a:pos x="0" y="0"/>
                </a:cxn>
                <a:cxn ang="0">
                  <a:pos x="0" y="1248"/>
                </a:cxn>
                <a:cxn ang="0">
                  <a:pos x="5760" y="1248"/>
                </a:cxn>
                <a:cxn ang="0">
                  <a:pos x="5760" y="528"/>
                </a:cxn>
                <a:cxn ang="0">
                  <a:pos x="0" y="0"/>
                </a:cxn>
              </a:cxnLst>
              <a:rect l="0" t="0" r="0" b="0"/>
              <a:pathLst>
                <a:path w="5760" h="1248">
                  <a:moveTo>
                    <a:pt x="0" y="0"/>
                  </a:moveTo>
                  <a:lnTo>
                    <a:pt x="0" y="1248"/>
                  </a:lnTo>
                  <a:lnTo>
                    <a:pt x="5760" y="1248"/>
                  </a:lnTo>
                  <a:lnTo>
                    <a:pt x="5760" y="528"/>
                  </a:lnTo>
                  <a:lnTo>
                    <a:pt x="0" y="0"/>
                  </a:lnTo>
                  <a:close/>
                </a:path>
              </a:pathLst>
            </a:cu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2" name="Straight Connector 11"/>
            <p:cNvCxnSpPr/>
            <p:nvPr/>
          </p:nvCxnSpPr>
          <p:spPr>
            <a:xfrm>
              <a:off x="-3765" y="4880373"/>
              <a:ext cx="9147765" cy="83994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grpSp>
      <p:sp>
        <p:nvSpPr>
          <p:cNvPr id="30" name="Date Placeholder 29"/>
          <p:cNvSpPr>
            <a:spLocks noGrp="1"/>
          </p:cNvSpPr>
          <p:nvPr>
            <p:ph type="dt" sz="half" idx="10"/>
          </p:nvPr>
        </p:nvSpPr>
        <p:spPr/>
        <p:txBody>
          <a:bodyPr/>
          <a:lstStyle>
            <a:lvl1pPr>
              <a:defRPr>
                <a:solidFill>
                  <a:srgbClr val="FFFFFF"/>
                </a:solidFill>
              </a:defRPr>
            </a:lvl1pPr>
            <a:extLst/>
          </a:lstStyle>
          <a:p>
            <a:fld id="{BDD2D44A-DAB1-4CAC-A40E-3D2EFE625D4C}" type="datetimeFigureOut">
              <a:rPr lang="en-US" smtClean="0"/>
              <a:t>3/28/2012</a:t>
            </a:fld>
            <a:endParaRPr lang="en-US" dirty="0"/>
          </a:p>
        </p:txBody>
      </p:sp>
      <p:sp>
        <p:nvSpPr>
          <p:cNvPr id="19" name="Footer Placeholder 18"/>
          <p:cNvSpPr>
            <a:spLocks noGrp="1"/>
          </p:cNvSpPr>
          <p:nvPr>
            <p:ph type="ftr" sz="quarter" idx="11"/>
          </p:nvPr>
        </p:nvSpPr>
        <p:spPr/>
        <p:txBody>
          <a:bodyPr/>
          <a:lstStyle>
            <a:lvl1pPr>
              <a:defRPr>
                <a:solidFill>
                  <a:schemeClr val="accent1">
                    <a:tint val="20000"/>
                  </a:schemeClr>
                </a:solidFill>
              </a:defRPr>
            </a:lvl1pPr>
            <a:extLst/>
          </a:lstStyle>
          <a:p>
            <a:endParaRPr lang="en-US" dirty="0"/>
          </a:p>
        </p:txBody>
      </p:sp>
      <p:sp>
        <p:nvSpPr>
          <p:cNvPr id="27" name="Slide Number Placeholder 26"/>
          <p:cNvSpPr>
            <a:spLocks noGrp="1"/>
          </p:cNvSpPr>
          <p:nvPr>
            <p:ph type="sldNum" sz="quarter" idx="12"/>
          </p:nvPr>
        </p:nvSpPr>
        <p:spPr/>
        <p:txBody>
          <a:bodyPr/>
          <a:lstStyle>
            <a:lvl1pPr>
              <a:defRPr>
                <a:solidFill>
                  <a:srgbClr val="FFFFFF"/>
                </a:solidFill>
              </a:defRPr>
            </a:lvl1pPr>
            <a:extLst/>
          </a:lstStyle>
          <a:p>
            <a:fld id="{8E2BA643-BEFF-4ADE-8351-542A15EB44AA}" type="slidenum">
              <a:rPr lang="en-US" smtClean="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1481329"/>
            <a:ext cx="8229600" cy="4386071"/>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2BA643-BEFF-4ADE-8351-542A15EB44AA}" type="slidenum">
              <a:rPr lang="en-US" smtClean="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44013" y="274640"/>
            <a:ext cx="1777470" cy="5592761"/>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274641"/>
            <a:ext cx="6324600" cy="5592760"/>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2BA643-BEFF-4ADE-8351-542A15EB44AA}" type="slidenum">
              <a:rPr lang="en-US" smtClean="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2BA643-BEFF-4ADE-8351-542A15EB44AA}" type="slidenum">
              <a:rPr lang="en-US" smtClean="0"/>
              <a:t>‹#›</a:t>
            </a:fld>
            <a:endParaRPr lang="en-US" dirty="0"/>
          </a:p>
        </p:txBody>
      </p:sp>
      <p:sp>
        <p:nvSpPr>
          <p:cNvPr id="7" name="Title 6"/>
          <p:cNvSpPr>
            <a:spLocks noGrp="1"/>
          </p:cNvSpPr>
          <p:nvPr>
            <p:ph type="title"/>
          </p:nvPr>
        </p:nvSpPr>
        <p:spPr/>
        <p:txBody>
          <a:bodyPr rtlCol="0"/>
          <a:lstStyle>
            <a:extLst/>
          </a:lstStyle>
          <a:p>
            <a:r>
              <a:rPr kumimoji="0" lang="en-US" smtClean="0"/>
              <a:t>Click to edit Master title style</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2">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722376" y="1059712"/>
            <a:ext cx="7772400" cy="1828800"/>
          </a:xfrm>
        </p:spPr>
        <p:txBody>
          <a:bodyPr vert="horz" anchor="b">
            <a:normAutofit/>
            <a:scene3d>
              <a:camera prst="orthographicFront"/>
              <a:lightRig rig="soft" dir="t"/>
            </a:scene3d>
            <a:sp3d prstMaterial="softEdge">
              <a:bevelT w="25400" h="25400"/>
            </a:sp3d>
          </a:bodyPr>
          <a:lstStyle>
            <a:lvl1pPr algn="r">
              <a:buNone/>
              <a:defRPr sz="4800" b="1" cap="none" baseline="0">
                <a:effectLst>
                  <a:outerShdw blurRad="31750" dist="25400" dir="5400000" algn="tl" rotWithShape="0">
                    <a:srgbClr val="000000">
                      <a:alpha val="25000"/>
                    </a:srgbClr>
                  </a:outerShdw>
                </a:effectLst>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3922713" y="2931712"/>
            <a:ext cx="4572000" cy="1454888"/>
          </a:xfrm>
        </p:spPr>
        <p:txBody>
          <a:bodyPr lIns="91440" rIns="91440" anchor="t"/>
          <a:lstStyle>
            <a:lvl1pPr marL="0" indent="0" algn="l">
              <a:buNone/>
              <a:defRPr sz="23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5" name="Footer Placeholder 4"/>
          <p:cNvSpPr>
            <a:spLocks noGrp="1"/>
          </p:cNvSpPr>
          <p:nvPr>
            <p:ph type="ftr" sz="quarter" idx="11"/>
          </p:nvPr>
        </p:nvSpPr>
        <p:spPr/>
        <p:txBody>
          <a:bodyPr/>
          <a:lstStyle>
            <a:extLst/>
          </a:lstStyle>
          <a:p>
            <a:endParaRPr lang="en-US" dirty="0"/>
          </a:p>
        </p:txBody>
      </p:sp>
      <p:sp>
        <p:nvSpPr>
          <p:cNvPr id="6" name="Slide Number Placeholder 5"/>
          <p:cNvSpPr>
            <a:spLocks noGrp="1"/>
          </p:cNvSpPr>
          <p:nvPr>
            <p:ph type="sldNum" sz="quarter" idx="12"/>
          </p:nvPr>
        </p:nvSpPr>
        <p:spPr/>
        <p:txBody>
          <a:bodyPr/>
          <a:lstStyle>
            <a:extLst/>
          </a:lstStyle>
          <a:p>
            <a:fld id="{8E2BA643-BEFF-4ADE-8351-542A15EB44AA}" type="slidenum">
              <a:rPr lang="en-US" smtClean="0"/>
              <a:t>‹#›</a:t>
            </a:fld>
            <a:endParaRPr lang="en-US" dirty="0"/>
          </a:p>
        </p:txBody>
      </p:sp>
      <p:sp>
        <p:nvSpPr>
          <p:cNvPr id="7" name="Chevron 6"/>
          <p:cNvSpPr/>
          <p:nvPr/>
        </p:nvSpPr>
        <p:spPr>
          <a:xfrm>
            <a:off x="3636680"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8" name="Chevron 7"/>
          <p:cNvSpPr/>
          <p:nvPr/>
        </p:nvSpPr>
        <p:spPr>
          <a:xfrm>
            <a:off x="3450264" y="3005472"/>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bg>
      <p:bgRef idx="1002">
        <a:schemeClr val="bg1"/>
      </p:bgRef>
    </p:bg>
    <p:spTree>
      <p:nvGrpSpPr>
        <p:cNvPr id="1" name=""/>
        <p:cNvGrpSpPr/>
        <p:nvPr/>
      </p:nvGrpSpPr>
      <p:grpSpPr>
        <a:xfrm>
          <a:off x="0" y="0"/>
          <a:ext cx="0" cy="0"/>
          <a:chOff x="0" y="0"/>
          <a:chExt cx="0" cy="0"/>
        </a:xfrm>
      </p:grpSpPr>
      <p:sp>
        <p:nvSpPr>
          <p:cNvPr id="3" name="Content Placeholder 2"/>
          <p:cNvSpPr>
            <a:spLocks noGrp="1"/>
          </p:cNvSpPr>
          <p:nvPr>
            <p:ph sz="half" idx="1"/>
          </p:nvPr>
        </p:nvSpPr>
        <p:spPr>
          <a:xfrm>
            <a:off x="457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4648200" y="1481328"/>
            <a:ext cx="4038600" cy="4525963"/>
          </a:xfrm>
        </p:spPr>
        <p:txBody>
          <a:bodyPr/>
          <a:lstStyle>
            <a:lvl1pPr>
              <a:defRPr sz="2800"/>
            </a:lvl1pPr>
            <a:lvl2pPr>
              <a:defRPr sz="2400"/>
            </a:lvl2pPr>
            <a:lvl3pPr>
              <a:defRPr sz="2000"/>
            </a:lvl3pPr>
            <a:lvl4pPr>
              <a:defRPr sz="1800"/>
            </a:lvl4pPr>
            <a:lvl5pPr>
              <a:defRPr sz="18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E2BA643-BEFF-4ADE-8351-542A15EB44AA}" type="slidenum">
              <a:rPr lang="en-US" smtClean="0"/>
              <a:t>‹#›</a:t>
            </a:fld>
            <a:endParaRPr lang="en-US" dirty="0"/>
          </a:p>
        </p:txBody>
      </p:sp>
      <p:sp>
        <p:nvSpPr>
          <p:cNvPr id="8" name="Title 7"/>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8229600" cy="1143000"/>
          </a:xfrm>
        </p:spPr>
        <p:txBody>
          <a:bodyPr anchor="ct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457200" y="5410200"/>
            <a:ext cx="4040188"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4" name="Text Placeholder 3"/>
          <p:cNvSpPr>
            <a:spLocks noGrp="1"/>
          </p:cNvSpPr>
          <p:nvPr>
            <p:ph type="body" sz="half" idx="3"/>
          </p:nvPr>
        </p:nvSpPr>
        <p:spPr>
          <a:xfrm>
            <a:off x="4645026" y="5410200"/>
            <a:ext cx="4041775" cy="762000"/>
          </a:xfrm>
          <a:solidFill>
            <a:schemeClr val="accent1"/>
          </a:solidFill>
          <a:ln w="9652">
            <a:solidFill>
              <a:schemeClr val="accent1"/>
            </a:solidFill>
            <a:miter lim="800000"/>
          </a:ln>
        </p:spPr>
        <p:txBody>
          <a:bodyPr lIns="182880" anchor="ctr"/>
          <a:lstStyle>
            <a:lvl1pPr marL="0" indent="0">
              <a:buNone/>
              <a:defRPr sz="2400" b="0">
                <a:solidFill>
                  <a:schemeClr val="bg1"/>
                </a:solidFill>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smtClean="0"/>
              <a:t>Click to edit Master text styles</a:t>
            </a:r>
          </a:p>
        </p:txBody>
      </p:sp>
      <p:sp>
        <p:nvSpPr>
          <p:cNvPr id="5" name="Content Placeholder 4"/>
          <p:cNvSpPr>
            <a:spLocks noGrp="1"/>
          </p:cNvSpPr>
          <p:nvPr>
            <p:ph sz="quarter" idx="2"/>
          </p:nvPr>
        </p:nvSpPr>
        <p:spPr>
          <a:xfrm>
            <a:off x="457200" y="1444294"/>
            <a:ext cx="4040188" cy="3941763"/>
          </a:xfrm>
          <a:ln>
            <a:noFill/>
            <a:prstDash val="sysDash"/>
            <a:miter lim="800000"/>
          </a:ln>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6" name="Content Placeholder 5"/>
          <p:cNvSpPr>
            <a:spLocks noGrp="1"/>
          </p:cNvSpPr>
          <p:nvPr>
            <p:ph sz="quarter" idx="4"/>
          </p:nvPr>
        </p:nvSpPr>
        <p:spPr>
          <a:xfrm>
            <a:off x="4645025" y="1444294"/>
            <a:ext cx="4041775" cy="3941763"/>
          </a:xfrm>
          <a:ln>
            <a:noFill/>
            <a:prstDash val="sysDash"/>
            <a:miter lim="800000"/>
          </a:ln>
        </p:spPr>
        <p:txBody>
          <a:bodyPr/>
          <a:lstStyle>
            <a:lvl1pPr>
              <a:spcBef>
                <a:spcPts val="0"/>
              </a:spcBef>
              <a:defRPr sz="2400"/>
            </a:lvl1pPr>
            <a:lvl2pPr>
              <a:defRPr sz="2000"/>
            </a:lvl2pPr>
            <a:lvl3pPr>
              <a:defRPr sz="1800"/>
            </a:lvl3pPr>
            <a:lvl4pPr>
              <a:defRPr sz="1600"/>
            </a:lvl4pPr>
            <a:lvl5pPr>
              <a:defRPr sz="16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8" name="Footer Placeholder 7"/>
          <p:cNvSpPr>
            <a:spLocks noGrp="1"/>
          </p:cNvSpPr>
          <p:nvPr>
            <p:ph type="ftr" sz="quarter" idx="11"/>
          </p:nvPr>
        </p:nvSpPr>
        <p:spPr/>
        <p:txBody>
          <a:bodyPr/>
          <a:lstStyle>
            <a:extLst/>
          </a:lstStyle>
          <a:p>
            <a:endParaRPr lang="en-US" dirty="0"/>
          </a:p>
        </p:txBody>
      </p:sp>
      <p:sp>
        <p:nvSpPr>
          <p:cNvPr id="9" name="Slide Number Placeholder 8"/>
          <p:cNvSpPr>
            <a:spLocks noGrp="1"/>
          </p:cNvSpPr>
          <p:nvPr>
            <p:ph type="sldNum" sz="quarter" idx="12"/>
          </p:nvPr>
        </p:nvSpPr>
        <p:spPr/>
        <p:txBody>
          <a:bodyPr/>
          <a:lstStyle>
            <a:extLst/>
          </a:lstStyle>
          <a:p>
            <a:fld id="{8E2BA643-BEFF-4ADE-8351-542A15EB44AA}"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bg>
      <p:bgRef idx="1002">
        <a:schemeClr val="bg1"/>
      </p:bgRef>
    </p:bg>
    <p:spTree>
      <p:nvGrpSpPr>
        <p:cNvPr id="1" name=""/>
        <p:cNvGrpSpPr/>
        <p:nvPr/>
      </p:nvGrpSpPr>
      <p:grpSpPr>
        <a:xfrm>
          <a:off x="0" y="0"/>
          <a:ext cx="0" cy="0"/>
          <a:chOff x="0" y="0"/>
          <a:chExt cx="0" cy="0"/>
        </a:xfrm>
      </p:grpSpPr>
      <p:sp>
        <p:nvSpPr>
          <p:cNvPr id="3" name="Date Placeholder 2"/>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4" name="Footer Placeholder 3"/>
          <p:cNvSpPr>
            <a:spLocks noGrp="1"/>
          </p:cNvSpPr>
          <p:nvPr>
            <p:ph type="ftr" sz="quarter" idx="11"/>
          </p:nvPr>
        </p:nvSpPr>
        <p:spPr/>
        <p:txBody>
          <a:bodyPr/>
          <a:lstStyle>
            <a:extLst/>
          </a:lstStyle>
          <a:p>
            <a:endParaRPr lang="en-US" dirty="0"/>
          </a:p>
        </p:txBody>
      </p:sp>
      <p:sp>
        <p:nvSpPr>
          <p:cNvPr id="5" name="Slide Number Placeholder 4"/>
          <p:cNvSpPr>
            <a:spLocks noGrp="1"/>
          </p:cNvSpPr>
          <p:nvPr>
            <p:ph type="sldNum" sz="quarter" idx="12"/>
          </p:nvPr>
        </p:nvSpPr>
        <p:spPr/>
        <p:txBody>
          <a:bodyPr/>
          <a:lstStyle>
            <a:extLst/>
          </a:lstStyle>
          <a:p>
            <a:fld id="{8E2BA643-BEFF-4ADE-8351-542A15EB44AA}" type="slidenum">
              <a:rPr lang="en-US" smtClean="0"/>
              <a:t>‹#›</a:t>
            </a:fld>
            <a:endParaRPr lang="en-US" dirty="0"/>
          </a:p>
        </p:txBody>
      </p:sp>
      <p:sp>
        <p:nvSpPr>
          <p:cNvPr id="6" name="Title 5"/>
          <p:cNvSpPr>
            <a:spLocks noGrp="1"/>
          </p:cNvSpPr>
          <p:nvPr>
            <p:ph type="title"/>
          </p:nvPr>
        </p:nvSpPr>
        <p:spPr/>
        <p:txBody>
          <a:bodyPr rtlCol="0"/>
          <a:lstStyle>
            <a:extLst/>
          </a:lstStyle>
          <a:p>
            <a:r>
              <a:rPr kumimoji="0" lang="en-US" smtClean="0"/>
              <a:t>Click to edit Master title style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extLst/>
          </a:lstStyle>
          <a:p>
            <a:fld id="{BDD2D44A-DAB1-4CAC-A40E-3D2EFE625D4C}" type="datetimeFigureOut">
              <a:rPr lang="en-US" smtClean="0"/>
              <a:t>3/28/2012</a:t>
            </a:fld>
            <a:endParaRPr lang="en-US" dirty="0"/>
          </a:p>
        </p:txBody>
      </p:sp>
      <p:sp>
        <p:nvSpPr>
          <p:cNvPr id="3" name="Footer Placeholder 2"/>
          <p:cNvSpPr>
            <a:spLocks noGrp="1"/>
          </p:cNvSpPr>
          <p:nvPr>
            <p:ph type="ftr" sz="quarter" idx="11"/>
          </p:nvPr>
        </p:nvSpPr>
        <p:spPr/>
        <p:txBody>
          <a:bodyPr/>
          <a:lstStyle>
            <a:extLst/>
          </a:lstStyle>
          <a:p>
            <a:endParaRPr lang="en-US" dirty="0"/>
          </a:p>
        </p:txBody>
      </p:sp>
      <p:sp>
        <p:nvSpPr>
          <p:cNvPr id="4" name="Slide Number Placeholder 3"/>
          <p:cNvSpPr>
            <a:spLocks noGrp="1"/>
          </p:cNvSpPr>
          <p:nvPr>
            <p:ph type="sldNum" sz="quarter" idx="12"/>
          </p:nvPr>
        </p:nvSpPr>
        <p:spPr/>
        <p:txBody>
          <a:bodyPr/>
          <a:lstStyle>
            <a:extLst/>
          </a:lstStyle>
          <a:p>
            <a:fld id="{8E2BA643-BEFF-4ADE-8351-542A15EB44AA}" type="slidenum">
              <a:rPr lang="en-US" smtClean="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Ref idx="1003">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914400" y="4876800"/>
            <a:ext cx="7481776" cy="457200"/>
          </a:xfrm>
        </p:spPr>
        <p:txBody>
          <a:bodyPr vert="horz" anchor="t">
            <a:noAutofit/>
            <a:sp3d prstMaterial="softEdge">
              <a:bevelT w="0" h="0"/>
            </a:sp3d>
          </a:bodyPr>
          <a:lstStyle>
            <a:lvl1pPr algn="r">
              <a:buNone/>
              <a:defRPr sz="2500" b="0">
                <a:solidFill>
                  <a:schemeClr val="accent1"/>
                </a:solidFill>
                <a:effectLst/>
              </a:defRPr>
            </a:lvl1pPr>
            <a:extLst/>
          </a:lstStyle>
          <a:p>
            <a:r>
              <a:rPr kumimoji="0" lang="en-US" smtClean="0"/>
              <a:t>Click to edit Master title style</a:t>
            </a:r>
            <a:endParaRPr kumimoji="0" lang="en-US"/>
          </a:p>
        </p:txBody>
      </p:sp>
      <p:sp>
        <p:nvSpPr>
          <p:cNvPr id="3" name="Text Placeholder 2"/>
          <p:cNvSpPr>
            <a:spLocks noGrp="1"/>
          </p:cNvSpPr>
          <p:nvPr>
            <p:ph type="body" idx="2"/>
          </p:nvPr>
        </p:nvSpPr>
        <p:spPr>
          <a:xfrm>
            <a:off x="4419600" y="5355102"/>
            <a:ext cx="3974592" cy="914400"/>
          </a:xfrm>
        </p:spPr>
        <p:txBody>
          <a:bodyPr/>
          <a:lstStyle>
            <a:lvl1pPr marL="0" indent="0" algn="r">
              <a:buNone/>
              <a:defRPr sz="1600"/>
            </a:lvl1pPr>
            <a:lvl2pPr>
              <a:buNone/>
              <a:defRPr sz="1200"/>
            </a:lvl2pPr>
            <a:lvl3pPr>
              <a:buNone/>
              <a:defRPr sz="1000"/>
            </a:lvl3pPr>
            <a:lvl4pPr>
              <a:buNone/>
              <a:defRPr sz="900"/>
            </a:lvl4pPr>
            <a:lvl5pPr>
              <a:buNone/>
              <a:defRPr sz="900"/>
            </a:lvl5pPr>
            <a:extLst/>
          </a:lstStyle>
          <a:p>
            <a:pPr lvl="0" eaLnBrk="1" latinLnBrk="0" hangingPunct="1"/>
            <a:r>
              <a:rPr kumimoji="0" lang="en-US" smtClean="0"/>
              <a:t>Click to edit Master text styles</a:t>
            </a:r>
          </a:p>
        </p:txBody>
      </p:sp>
      <p:sp>
        <p:nvSpPr>
          <p:cNvPr id="4" name="Content Placeholder 3"/>
          <p:cNvSpPr>
            <a:spLocks noGrp="1"/>
          </p:cNvSpPr>
          <p:nvPr>
            <p:ph sz="half" idx="1"/>
          </p:nvPr>
        </p:nvSpPr>
        <p:spPr>
          <a:xfrm>
            <a:off x="914400" y="274320"/>
            <a:ext cx="7479792" cy="4572000"/>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a:xfrm>
            <a:off x="6727032" y="6407944"/>
            <a:ext cx="1920240" cy="365760"/>
          </a:xfrm>
        </p:spPr>
        <p:txBody>
          <a:bodyPr/>
          <a:lstStyle>
            <a:extLst/>
          </a:lstStyle>
          <a:p>
            <a:fld id="{BDD2D44A-DAB1-4CAC-A40E-3D2EFE625D4C}" type="datetimeFigureOut">
              <a:rPr lang="en-US" smtClean="0"/>
              <a:t>3/28/2012</a:t>
            </a:fld>
            <a:endParaRPr lang="en-US" dirty="0"/>
          </a:p>
        </p:txBody>
      </p:sp>
      <p:sp>
        <p:nvSpPr>
          <p:cNvPr id="6" name="Footer Placeholder 5"/>
          <p:cNvSpPr>
            <a:spLocks noGrp="1"/>
          </p:cNvSpPr>
          <p:nvPr>
            <p:ph type="ftr" sz="quarter" idx="11"/>
          </p:nvPr>
        </p:nvSpPr>
        <p:spPr/>
        <p:txBody>
          <a:bodyPr/>
          <a:lstStyle>
            <a:extLst/>
          </a:lstStyle>
          <a:p>
            <a:endParaRPr lang="en-US" dirty="0"/>
          </a:p>
        </p:txBody>
      </p:sp>
      <p:sp>
        <p:nvSpPr>
          <p:cNvPr id="7" name="Slide Number Placeholder 6"/>
          <p:cNvSpPr>
            <a:spLocks noGrp="1"/>
          </p:cNvSpPr>
          <p:nvPr>
            <p:ph type="sldNum" sz="quarter" idx="12"/>
          </p:nvPr>
        </p:nvSpPr>
        <p:spPr/>
        <p:txBody>
          <a:bodyPr/>
          <a:lstStyle>
            <a:extLst/>
          </a:lstStyle>
          <a:p>
            <a:fld id="{8E2BA643-BEFF-4ADE-8351-542A15EB44AA}" type="slidenum">
              <a:rPr lang="en-US" smtClean="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1"/>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141232" y="5443402"/>
            <a:ext cx="7162800" cy="648232"/>
          </a:xfrm>
          <a:noFill/>
        </p:spPr>
        <p:txBody>
          <a:bodyPr lIns="91440" tIns="0" rIns="91440" anchor="t"/>
          <a:lstStyle>
            <a:lvl1pPr marL="0" marR="18288" indent="0" algn="r">
              <a:buNone/>
              <a:defRPr sz="1400"/>
            </a:lvl1pPr>
            <a:lvl2pPr>
              <a:defRPr sz="1200"/>
            </a:lvl2pPr>
            <a:lvl3pPr>
              <a:defRPr sz="1000"/>
            </a:lvl3pPr>
            <a:lvl4pPr>
              <a:defRPr sz="900"/>
            </a:lvl4pPr>
            <a:lvl5pPr>
              <a:defRPr sz="900"/>
            </a:lvl5pPr>
            <a:extLst/>
          </a:lstStyle>
          <a:p>
            <a:pPr lvl="0" eaLnBrk="1" latinLnBrk="0" hangingPunct="1"/>
            <a:r>
              <a:rPr kumimoji="0" lang="en-US" smtClean="0"/>
              <a:t>Click to edit Master text styles</a:t>
            </a:r>
          </a:p>
        </p:txBody>
      </p:sp>
      <p:sp>
        <p:nvSpPr>
          <p:cNvPr id="3" name="Picture Placeholder 2"/>
          <p:cNvSpPr>
            <a:spLocks noGrp="1"/>
          </p:cNvSpPr>
          <p:nvPr>
            <p:ph type="pic" idx="1"/>
          </p:nvPr>
        </p:nvSpPr>
        <p:spPr>
          <a:xfrm>
            <a:off x="228600" y="189968"/>
            <a:ext cx="8686800" cy="4389120"/>
          </a:xfrm>
          <a:prstGeom prst="rect">
            <a:avLst/>
          </a:prstGeom>
          <a:solidFill>
            <a:schemeClr val="bg2"/>
          </a:solidFill>
          <a:ln>
            <a:solidFill>
              <a:schemeClr val="bg1"/>
            </a:solidFill>
          </a:ln>
          <a:effectLst>
            <a:innerShdw blurRad="95250">
              <a:srgbClr val="000000"/>
            </a:innerShdw>
          </a:effectLst>
        </p:spPr>
        <p:txBody>
          <a:bodyPr/>
          <a:lstStyle>
            <a:lvl1pPr marL="0" indent="0">
              <a:buNone/>
              <a:defRPr sz="3200"/>
            </a:lvl1pPr>
            <a:extLst/>
          </a:lstStyle>
          <a:p>
            <a:r>
              <a:rPr kumimoji="0" lang="en-US" dirty="0" smtClean="0"/>
              <a:t>Click icon to add picture</a:t>
            </a:r>
            <a:endParaRPr kumimoji="0" lang="en-US" dirty="0"/>
          </a:p>
        </p:txBody>
      </p:sp>
      <p:sp>
        <p:nvSpPr>
          <p:cNvPr id="5" name="Date Placeholder 4"/>
          <p:cNvSpPr>
            <a:spLocks noGrp="1"/>
          </p:cNvSpPr>
          <p:nvPr>
            <p:ph type="dt" sz="half" idx="10"/>
          </p:nvPr>
        </p:nvSpPr>
        <p:spPr/>
        <p:txBody>
          <a:bodyPr/>
          <a:lstStyle>
            <a:lvl1pPr>
              <a:defRPr>
                <a:solidFill>
                  <a:schemeClr val="tx1"/>
                </a:solidFill>
              </a:defRPr>
            </a:lvl1pPr>
            <a:extLst/>
          </a:lstStyle>
          <a:p>
            <a:fld id="{BDD2D44A-DAB1-4CAC-A40E-3D2EFE625D4C}" type="datetimeFigureOut">
              <a:rPr lang="en-US" smtClean="0"/>
              <a:t>3/28/2012</a:t>
            </a:fld>
            <a:endParaRPr lang="en-US" dirty="0"/>
          </a:p>
        </p:txBody>
      </p:sp>
      <p:sp>
        <p:nvSpPr>
          <p:cNvPr id="6" name="Footer Placeholder 5"/>
          <p:cNvSpPr>
            <a:spLocks noGrp="1"/>
          </p:cNvSpPr>
          <p:nvPr>
            <p:ph type="ftr" sz="quarter" idx="11"/>
          </p:nvPr>
        </p:nvSpPr>
        <p:spPr>
          <a:xfrm>
            <a:off x="4380072" y="6407944"/>
            <a:ext cx="2350681" cy="365125"/>
          </a:xfrm>
        </p:spPr>
        <p:txBody>
          <a:bodyPr/>
          <a:lstStyle>
            <a:lvl1pPr>
              <a:defRPr>
                <a:solidFill>
                  <a:schemeClr val="tx1"/>
                </a:solidFill>
              </a:defRPr>
            </a:lvl1pPr>
            <a:extLst/>
          </a:lstStyle>
          <a:p>
            <a:endParaRPr lang="en-US" dirty="0"/>
          </a:p>
        </p:txBody>
      </p:sp>
      <p:sp>
        <p:nvSpPr>
          <p:cNvPr id="7" name="Slide Number Placeholder 6"/>
          <p:cNvSpPr>
            <a:spLocks noGrp="1"/>
          </p:cNvSpPr>
          <p:nvPr>
            <p:ph type="sldNum" sz="quarter" idx="12"/>
          </p:nvPr>
        </p:nvSpPr>
        <p:spPr/>
        <p:txBody>
          <a:bodyPr/>
          <a:lstStyle>
            <a:lvl1pPr>
              <a:defRPr>
                <a:solidFill>
                  <a:schemeClr val="tx1"/>
                </a:solidFill>
              </a:defRPr>
            </a:lvl1pPr>
            <a:extLst/>
          </a:lstStyle>
          <a:p>
            <a:fld id="{8E2BA643-BEFF-4ADE-8351-542A15EB44AA}" type="slidenum">
              <a:rPr lang="en-US" smtClean="0"/>
              <a:t>‹#›</a:t>
            </a:fld>
            <a:endParaRPr lang="en-US" dirty="0"/>
          </a:p>
        </p:txBody>
      </p:sp>
      <p:sp>
        <p:nvSpPr>
          <p:cNvPr id="2" name="Title 1"/>
          <p:cNvSpPr>
            <a:spLocks noGrp="1"/>
          </p:cNvSpPr>
          <p:nvPr>
            <p:ph type="title"/>
          </p:nvPr>
        </p:nvSpPr>
        <p:spPr>
          <a:xfrm>
            <a:off x="228600" y="4865122"/>
            <a:ext cx="8075432" cy="562672"/>
          </a:xfrm>
          <a:noFill/>
        </p:spPr>
        <p:txBody>
          <a:bodyPr anchor="t">
            <a:sp3d prstMaterial="softEdge"/>
          </a:bodyPr>
          <a:lstStyle>
            <a:lvl1pPr marR="0" algn="r">
              <a:buNone/>
              <a:defRPr sz="3000" b="0">
                <a:solidFill>
                  <a:schemeClr val="accent1"/>
                </a:solidFill>
                <a:effectLst>
                  <a:outerShdw blurRad="50800" dist="25000" dir="5400000" algn="t" rotWithShape="0">
                    <a:prstClr val="black">
                      <a:alpha val="45000"/>
                    </a:prstClr>
                  </a:outerShdw>
                </a:effectLst>
              </a:defRPr>
            </a:lvl1pPr>
            <a:extLst/>
          </a:lstStyle>
          <a:p>
            <a:r>
              <a:rPr kumimoji="0" lang="en-US" smtClean="0"/>
              <a:t>Click to edit Master title style</a:t>
            </a:r>
            <a:endParaRPr kumimoji="0" lang="en-US"/>
          </a:p>
        </p:txBody>
      </p:sp>
      <p:sp>
        <p:nvSpPr>
          <p:cNvPr id="8" name="Freeform 7"/>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9" name="Freeform 8"/>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0" name="Right Triangle 9"/>
          <p:cNvSpPr>
            <a:spLocks/>
          </p:cNvSpPr>
          <p:nvPr/>
        </p:nvSpPr>
        <p:spPr bwMode="auto">
          <a:xfrm>
            <a:off x="-6042" y="5791253"/>
            <a:ext cx="3402314" cy="1080868"/>
          </a:xfrm>
          <a:prstGeom prst="rtTriangle">
            <a:avLst/>
          </a:prstGeom>
          <a:blipFill>
            <a:blip r:embed="rId2">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1" name="Straight Connector 10"/>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12" name="Chevron 11"/>
          <p:cNvSpPr/>
          <p:nvPr/>
        </p:nvSpPr>
        <p:spPr>
          <a:xfrm>
            <a:off x="8664112"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
        <p:nvSpPr>
          <p:cNvPr id="13" name="Chevron 12"/>
          <p:cNvSpPr/>
          <p:nvPr/>
        </p:nvSpPr>
        <p:spPr>
          <a:xfrm>
            <a:off x="8477696" y="4988440"/>
            <a:ext cx="182880" cy="228600"/>
          </a:xfrm>
          <a:prstGeom prst="chevron">
            <a:avLst>
              <a:gd name="adj" fmla="val 50000"/>
            </a:avLst>
          </a:prstGeom>
          <a:gradFill flip="none" rotWithShape="1">
            <a:gsLst>
              <a:gs pos="0">
                <a:schemeClr val="accent1">
                  <a:shade val="60000"/>
                  <a:satMod val="125000"/>
                </a:schemeClr>
              </a:gs>
              <a:gs pos="72000">
                <a:schemeClr val="accent1">
                  <a:tint val="90000"/>
                  <a:satMod val="138000"/>
                </a:schemeClr>
              </a:gs>
              <a:gs pos="100000">
                <a:schemeClr val="accent1">
                  <a:tint val="76000"/>
                  <a:satMod val="136000"/>
                </a:schemeClr>
              </a:gs>
            </a:gsLst>
            <a:lin ang="16200000" scaled="0"/>
          </a:gradFill>
          <a:ln w="3175" cap="rnd" cmpd="sng" algn="ctr">
            <a:solidFill>
              <a:schemeClr val="accent1">
                <a:shade val="50000"/>
              </a:schemeClr>
            </a:solidFill>
            <a:prstDash val="solid"/>
          </a:ln>
          <a:effectLst>
            <a:outerShdw blurRad="50800" dist="25400" dir="5400000">
              <a:srgbClr val="000000">
                <a:alpha val="46000"/>
              </a:srgbClr>
            </a:outerShdw>
          </a:effectLst>
        </p:spPr>
        <p:style>
          <a:lnRef idx="1">
            <a:schemeClr val="accent1"/>
          </a:lnRef>
          <a:fillRef idx="3">
            <a:schemeClr val="accent1"/>
          </a:fillRef>
          <a:effectRef idx="2">
            <a:schemeClr val="accent1"/>
          </a:effectRef>
          <a:fontRef idx="minor">
            <a:schemeClr val="lt1"/>
          </a:fontRef>
        </p:style>
        <p:txBody>
          <a:bodyPr anchor="ctr"/>
          <a:lstStyle>
            <a:extLst/>
          </a:lstStyle>
          <a:p>
            <a:pPr algn="l" eaLnBrk="1" latinLnBrk="0" hangingPunct="1"/>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3" name="Freeform 12"/>
          <p:cNvSpPr>
            <a:spLocks/>
          </p:cNvSpPr>
          <p:nvPr/>
        </p:nvSpPr>
        <p:spPr bwMode="auto">
          <a:xfrm>
            <a:off x="499273" y="5944936"/>
            <a:ext cx="4940624" cy="921076"/>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7485" h="337">
                <a:moveTo>
                  <a:pt x="0" y="2"/>
                </a:moveTo>
                <a:lnTo>
                  <a:pt x="7485" y="337"/>
                </a:lnTo>
                <a:lnTo>
                  <a:pt x="5558" y="337"/>
                </a:lnTo>
                <a:lnTo>
                  <a:pt x="1" y="0"/>
                </a:lnTo>
              </a:path>
            </a:pathLst>
          </a:custGeom>
          <a:solidFill>
            <a:schemeClr val="accent1">
              <a:tint val="65000"/>
              <a:satMod val="115000"/>
              <a:alpha val="40000"/>
            </a:scheme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2" name="Freeform 11"/>
          <p:cNvSpPr>
            <a:spLocks/>
          </p:cNvSpPr>
          <p:nvPr/>
        </p:nvSpPr>
        <p:spPr bwMode="auto">
          <a:xfrm>
            <a:off x="485717" y="5939011"/>
            <a:ext cx="3690451" cy="933450"/>
          </a:xfrm>
          <a:custGeom>
            <a:avLst>
              <a:gd name="A1" fmla="val 0"/>
              <a:gd name="A2" fmla="val 0"/>
              <a:gd name="A3" fmla="val 0"/>
              <a:gd name="A4" fmla="val 0"/>
              <a:gd name="A5" fmla="val 0"/>
              <a:gd name="A6" fmla="val 0"/>
              <a:gd name="A7" fmla="val 0"/>
              <a:gd name="A8" fmla="val 0"/>
            </a:avLst>
            <a:gdLst/>
            <a:ahLst/>
            <a:cxnLst>
              <a:cxn ang="0">
                <a:pos x="0" y="0"/>
              </a:cxn>
              <a:cxn ang="0">
                <a:pos x="5760" y="0"/>
              </a:cxn>
              <a:cxn ang="0">
                <a:pos x="5760" y="528"/>
              </a:cxn>
              <a:cxn ang="0">
                <a:pos x="48" y="0"/>
              </a:cxn>
            </a:cxnLst>
            <a:rect l="0" t="0" r="0" b="0"/>
            <a:pathLst>
              <a:path w="5591" h="588">
                <a:moveTo>
                  <a:pt x="0" y="0"/>
                </a:moveTo>
                <a:lnTo>
                  <a:pt x="5591" y="585"/>
                </a:lnTo>
                <a:lnTo>
                  <a:pt x="4415" y="588"/>
                </a:lnTo>
                <a:lnTo>
                  <a:pt x="12" y="4"/>
                </a:lnTo>
              </a:path>
            </a:pathLst>
          </a:custGeom>
          <a:solidFill>
            <a:srgbClr val="000000">
              <a:alpha val="100000"/>
            </a:srgbClr>
          </a:solidFill>
          <a:ln w="9525" cap="flat" cmpd="sng" algn="ctr">
            <a:noFill/>
            <a:prstDash val="solid"/>
            <a:round/>
            <a:headEnd type="none" w="med" len="med"/>
            <a:tailEnd type="none" w="med" len="med"/>
          </a:ln>
          <a:effectLst/>
        </p:spPr>
        <p:txBody>
          <a:bodyPr vert="horz" wrap="square" lIns="91440" tIns="45720" rIns="91440" bIns="45720" anchor="t" compatLnSpc="1"/>
          <a:lstStyle>
            <a:extLst/>
          </a:lstStyle>
          <a:p>
            <a:endParaRPr kumimoji="0" lang="en-US" dirty="0"/>
          </a:p>
        </p:txBody>
      </p:sp>
      <p:sp>
        <p:nvSpPr>
          <p:cNvPr id="14" name="Right Triangle 13"/>
          <p:cNvSpPr>
            <a:spLocks/>
          </p:cNvSpPr>
          <p:nvPr/>
        </p:nvSpPr>
        <p:spPr bwMode="auto">
          <a:xfrm>
            <a:off x="-6042" y="5791253"/>
            <a:ext cx="3402314" cy="1080868"/>
          </a:xfrm>
          <a:prstGeom prst="rtTriangle">
            <a:avLst/>
          </a:prstGeom>
          <a:blipFill>
            <a:blip r:embed="rId13">
              <a:alphaModFix amt="50000"/>
            </a:blip>
            <a:tile tx="0" ty="0" sx="50000" sy="50000" flip="none" algn="t"/>
          </a:blipFill>
          <a:ln w="12700" cap="rnd" cmpd="thickThin" algn="ctr">
            <a:noFill/>
            <a:prstDash val="solid"/>
          </a:ln>
          <a:effectLst>
            <a:fillOverlay blend="mult">
              <a:gradFill flip="none" rotWithShape="1">
                <a:gsLst>
                  <a:gs pos="0">
                    <a:schemeClr val="accent1">
                      <a:shade val="20000"/>
                      <a:satMod val="176000"/>
                      <a:alpha val="100000"/>
                    </a:schemeClr>
                  </a:gs>
                  <a:gs pos="18000">
                    <a:schemeClr val="accent1">
                      <a:shade val="48000"/>
                      <a:satMod val="153000"/>
                      <a:alpha val="100000"/>
                    </a:schemeClr>
                  </a:gs>
                  <a:gs pos="43000">
                    <a:schemeClr val="accent1">
                      <a:tint val="86000"/>
                      <a:satMod val="149000"/>
                      <a:alpha val="100000"/>
                    </a:schemeClr>
                  </a:gs>
                  <a:gs pos="45000">
                    <a:schemeClr val="accent1">
                      <a:tint val="85000"/>
                      <a:satMod val="150000"/>
                      <a:alpha val="100000"/>
                    </a:schemeClr>
                  </a:gs>
                  <a:gs pos="50000">
                    <a:schemeClr val="accent1">
                      <a:tint val="86000"/>
                      <a:satMod val="149000"/>
                      <a:alpha val="100000"/>
                    </a:schemeClr>
                  </a:gs>
                  <a:gs pos="79000">
                    <a:schemeClr val="accent1">
                      <a:shade val="53000"/>
                      <a:satMod val="150000"/>
                      <a:alpha val="100000"/>
                    </a:schemeClr>
                  </a:gs>
                  <a:gs pos="100000">
                    <a:schemeClr val="accent1">
                      <a:shade val="25000"/>
                      <a:satMod val="170000"/>
                      <a:alpha val="100000"/>
                    </a:schemeClr>
                  </a:gs>
                </a:gsLst>
                <a:lin ang="450000" scaled="1"/>
                <a:tileRect/>
              </a:gradFill>
            </a:fillOverlay>
          </a:effectLst>
        </p:spPr>
        <p:style>
          <a:lnRef idx="3">
            <a:schemeClr val="lt1"/>
          </a:lnRef>
          <a:fillRef idx="1">
            <a:schemeClr val="accent1"/>
          </a:fillRef>
          <a:effectRef idx="1">
            <a:schemeClr val="accent1"/>
          </a:effectRef>
          <a:fontRef idx="minor">
            <a:schemeClr val="lt1"/>
          </a:fontRef>
        </p:style>
        <p:txBody>
          <a:bodyPr vert="horz" wrap="square" lIns="91440" tIns="45720" rIns="91440" bIns="45720" anchor="ctr" compatLnSpc="1"/>
          <a:lstStyle>
            <a:extLst/>
          </a:lstStyle>
          <a:p>
            <a:pPr algn="ctr" eaLnBrk="1" latinLnBrk="0" hangingPunct="1"/>
            <a:endParaRPr kumimoji="0" lang="en-US" dirty="0"/>
          </a:p>
        </p:txBody>
      </p:sp>
      <p:cxnSp>
        <p:nvCxnSpPr>
          <p:cNvPr id="15" name="Straight Connector 14"/>
          <p:cNvCxnSpPr/>
          <p:nvPr/>
        </p:nvCxnSpPr>
        <p:spPr>
          <a:xfrm>
            <a:off x="-9237" y="5787738"/>
            <a:ext cx="3405509" cy="1084383"/>
          </a:xfrm>
          <a:prstGeom prst="line">
            <a:avLst/>
          </a:prstGeom>
          <a:noFill/>
          <a:ln w="12065" cap="flat" cmpd="sng" algn="ctr">
            <a:gradFill>
              <a:gsLst>
                <a:gs pos="45000">
                  <a:schemeClr val="accent1">
                    <a:tint val="70000"/>
                    <a:satMod val="110000"/>
                  </a:schemeClr>
                </a:gs>
                <a:gs pos="15000">
                  <a:schemeClr val="accent1">
                    <a:shade val="40000"/>
                    <a:satMod val="110000"/>
                  </a:schemeClr>
                </a:gs>
              </a:gsLst>
              <a:lin ang="5400000" scaled="1"/>
            </a:gradFill>
            <a:prstDash val="solid"/>
            <a:miter lim="800000"/>
          </a:ln>
          <a:effectLst/>
        </p:spPr>
        <p:style>
          <a:lnRef idx="2">
            <a:schemeClr val="accent1"/>
          </a:lnRef>
          <a:fillRef idx="0">
            <a:schemeClr val="accent1"/>
          </a:fillRef>
          <a:effectRef idx="1">
            <a:schemeClr val="accent1"/>
          </a:effectRef>
          <a:fontRef idx="minor">
            <a:schemeClr val="tx1"/>
          </a:fontRef>
        </p:style>
      </p:cxnSp>
      <p:sp>
        <p:nvSpPr>
          <p:cNvPr id="9" name="Title Placeholder 8"/>
          <p:cNvSpPr>
            <a:spLocks noGrp="1"/>
          </p:cNvSpPr>
          <p:nvPr>
            <p:ph type="title"/>
          </p:nvPr>
        </p:nvSpPr>
        <p:spPr>
          <a:xfrm>
            <a:off x="457200" y="274638"/>
            <a:ext cx="8229600" cy="1143000"/>
          </a:xfrm>
          <a:prstGeom prst="rect">
            <a:avLst/>
          </a:prstGeom>
        </p:spPr>
        <p:txBody>
          <a:bodyPr vert="horz" anchor="ctr">
            <a:normAutofit/>
            <a:scene3d>
              <a:camera prst="orthographicFront"/>
              <a:lightRig rig="soft" dir="t"/>
            </a:scene3d>
            <a:sp3d prstMaterial="softEdge">
              <a:bevelT w="25400" h="25400"/>
            </a:sp3d>
          </a:bodyPr>
          <a:lstStyle>
            <a:extLst/>
          </a:lstStyle>
          <a:p>
            <a:r>
              <a:rPr kumimoji="0" lang="en-US" smtClean="0"/>
              <a:t>Click to edit Master title style</a:t>
            </a:r>
            <a:endParaRPr kumimoji="0" lang="en-US"/>
          </a:p>
        </p:txBody>
      </p:sp>
      <p:sp>
        <p:nvSpPr>
          <p:cNvPr id="30" name="Text Placeholder 29"/>
          <p:cNvSpPr>
            <a:spLocks noGrp="1"/>
          </p:cNvSpPr>
          <p:nvPr>
            <p:ph type="body" idx="1"/>
          </p:nvPr>
        </p:nvSpPr>
        <p:spPr>
          <a:xfrm>
            <a:off x="457200" y="1481328"/>
            <a:ext cx="8229600" cy="4525963"/>
          </a:xfrm>
          <a:prstGeom prst="rect">
            <a:avLst/>
          </a:prstGeom>
        </p:spPr>
        <p:txBody>
          <a:bodyPr vert="horz">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0" name="Date Placeholder 9"/>
          <p:cNvSpPr>
            <a:spLocks noGrp="1"/>
          </p:cNvSpPr>
          <p:nvPr>
            <p:ph type="dt" sz="half" idx="2"/>
          </p:nvPr>
        </p:nvSpPr>
        <p:spPr>
          <a:xfrm>
            <a:off x="6727032" y="6407944"/>
            <a:ext cx="1920240" cy="365760"/>
          </a:xfrm>
          <a:prstGeom prst="rect">
            <a:avLst/>
          </a:prstGeom>
        </p:spPr>
        <p:txBody>
          <a:bodyPr vert="horz" anchor="b"/>
          <a:lstStyle>
            <a:lvl1pPr algn="l" eaLnBrk="1" latinLnBrk="0" hangingPunct="1">
              <a:defRPr kumimoji="0" sz="1000">
                <a:solidFill>
                  <a:schemeClr val="tx1"/>
                </a:solidFill>
              </a:defRPr>
            </a:lvl1pPr>
            <a:extLst/>
          </a:lstStyle>
          <a:p>
            <a:fld id="{BDD2D44A-DAB1-4CAC-A40E-3D2EFE625D4C}" type="datetimeFigureOut">
              <a:rPr lang="en-US" smtClean="0"/>
              <a:t>3/28/2012</a:t>
            </a:fld>
            <a:endParaRPr lang="en-US" dirty="0"/>
          </a:p>
        </p:txBody>
      </p:sp>
      <p:sp>
        <p:nvSpPr>
          <p:cNvPr id="22" name="Footer Placeholder 21"/>
          <p:cNvSpPr>
            <a:spLocks noGrp="1"/>
          </p:cNvSpPr>
          <p:nvPr>
            <p:ph type="ftr" sz="quarter" idx="3"/>
          </p:nvPr>
        </p:nvSpPr>
        <p:spPr>
          <a:xfrm>
            <a:off x="4380072" y="6407944"/>
            <a:ext cx="2350681" cy="365125"/>
          </a:xfrm>
          <a:prstGeom prst="rect">
            <a:avLst/>
          </a:prstGeom>
        </p:spPr>
        <p:txBody>
          <a:bodyPr vert="horz" anchor="b"/>
          <a:lstStyle>
            <a:lvl1pPr algn="r" eaLnBrk="1" latinLnBrk="0" hangingPunct="1">
              <a:defRPr kumimoji="0" sz="1000">
                <a:solidFill>
                  <a:schemeClr val="tx1"/>
                </a:solidFill>
              </a:defRPr>
            </a:lvl1pPr>
            <a:extLst/>
          </a:lstStyle>
          <a:p>
            <a:endParaRPr lang="en-US" dirty="0"/>
          </a:p>
        </p:txBody>
      </p:sp>
      <p:sp>
        <p:nvSpPr>
          <p:cNvPr id="18" name="Slide Number Placeholder 17"/>
          <p:cNvSpPr>
            <a:spLocks noGrp="1"/>
          </p:cNvSpPr>
          <p:nvPr>
            <p:ph type="sldNum" sz="quarter" idx="4"/>
          </p:nvPr>
        </p:nvSpPr>
        <p:spPr>
          <a:xfrm>
            <a:off x="8647272" y="6407944"/>
            <a:ext cx="365760" cy="365125"/>
          </a:xfrm>
          <a:prstGeom prst="rect">
            <a:avLst/>
          </a:prstGeom>
        </p:spPr>
        <p:txBody>
          <a:bodyPr vert="horz" anchor="b"/>
          <a:lstStyle>
            <a:lvl1pPr algn="r" eaLnBrk="1" latinLnBrk="0" hangingPunct="1">
              <a:defRPr kumimoji="0" sz="1000" b="0">
                <a:solidFill>
                  <a:schemeClr val="tx1"/>
                </a:solidFill>
              </a:defRPr>
            </a:lvl1pPr>
            <a:extLst/>
          </a:lstStyle>
          <a:p>
            <a:fld id="{8E2BA643-BEFF-4ADE-8351-542A15EB44AA}" type="slidenum">
              <a:rPr lang="en-US" smtClean="0"/>
              <a:t>‹#›</a:t>
            </a:fld>
            <a:endParaRPr lang="en-US" dirty="0"/>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4100" b="1" kern="1200">
          <a:solidFill>
            <a:schemeClr val="tx2"/>
          </a:solidFill>
          <a:effectLst>
            <a:outerShdw blurRad="31750" dist="25400" dir="5400000" algn="tl" rotWithShape="0">
              <a:srgbClr val="000000">
                <a:alpha val="25000"/>
              </a:srgbClr>
            </a:outerShdw>
          </a:effectLst>
          <a:latin typeface="+mj-lt"/>
          <a:ea typeface="+mj-ea"/>
          <a:cs typeface="+mj-cs"/>
        </a:defRPr>
      </a:lvl1pPr>
      <a:extLst/>
    </p:titleStyle>
    <p:bodyStyle>
      <a:lvl1pPr marL="365760" indent="-256032" algn="l" rtl="0" eaLnBrk="1" latinLnBrk="0" hangingPunct="1">
        <a:spcBef>
          <a:spcPts val="400"/>
        </a:spcBef>
        <a:spcAft>
          <a:spcPts val="0"/>
        </a:spcAft>
        <a:buClr>
          <a:schemeClr val="accent1"/>
        </a:buClr>
        <a:buSzPct val="68000"/>
        <a:buFont typeface="Wingdings 3"/>
        <a:buChar char=""/>
        <a:defRPr kumimoji="0" sz="2700" kern="1200">
          <a:solidFill>
            <a:schemeClr val="tx1"/>
          </a:solidFill>
          <a:latin typeface="+mn-lt"/>
          <a:ea typeface="+mn-ea"/>
          <a:cs typeface="+mn-cs"/>
        </a:defRPr>
      </a:lvl1pPr>
      <a:lvl2pPr marL="621792" indent="-228600" algn="l" rtl="0" eaLnBrk="1" latinLnBrk="0" hangingPunct="1">
        <a:spcBef>
          <a:spcPts val="324"/>
        </a:spcBef>
        <a:buClr>
          <a:schemeClr val="accent1"/>
        </a:buClr>
        <a:buFont typeface="Verdana"/>
        <a:buChar char="◦"/>
        <a:defRPr kumimoji="0" sz="2300" kern="1200">
          <a:solidFill>
            <a:schemeClr val="tx1"/>
          </a:solidFill>
          <a:latin typeface="+mn-lt"/>
          <a:ea typeface="+mn-ea"/>
          <a:cs typeface="+mn-cs"/>
        </a:defRPr>
      </a:lvl2pPr>
      <a:lvl3pPr marL="859536" indent="-228600" algn="l" rtl="0" eaLnBrk="1" latinLnBrk="0" hangingPunct="1">
        <a:spcBef>
          <a:spcPts val="350"/>
        </a:spcBef>
        <a:buClr>
          <a:schemeClr val="accent2"/>
        </a:buClr>
        <a:buSzPct val="100000"/>
        <a:buFont typeface="Wingdings 2"/>
        <a:buChar char=""/>
        <a:defRPr kumimoji="0" sz="2100" kern="1200">
          <a:solidFill>
            <a:schemeClr val="tx1"/>
          </a:solidFill>
          <a:latin typeface="+mn-lt"/>
          <a:ea typeface="+mn-ea"/>
          <a:cs typeface="+mn-cs"/>
        </a:defRPr>
      </a:lvl3pPr>
      <a:lvl4pPr marL="1143000" indent="-228600" algn="l" rtl="0" eaLnBrk="1" latinLnBrk="0" hangingPunct="1">
        <a:spcBef>
          <a:spcPts val="350"/>
        </a:spcBef>
        <a:buClr>
          <a:schemeClr val="accent2"/>
        </a:buClr>
        <a:buFont typeface="Wingdings 2"/>
        <a:buChar char=""/>
        <a:defRPr kumimoji="0" sz="1900" kern="1200">
          <a:solidFill>
            <a:schemeClr val="tx1"/>
          </a:solidFill>
          <a:latin typeface="+mn-lt"/>
          <a:ea typeface="+mn-ea"/>
          <a:cs typeface="+mn-cs"/>
        </a:defRPr>
      </a:lvl4pPr>
      <a:lvl5pPr marL="1371600" indent="-228600" algn="l" rtl="0" eaLnBrk="1" latinLnBrk="0" hangingPunct="1">
        <a:spcBef>
          <a:spcPts val="350"/>
        </a:spcBef>
        <a:buClr>
          <a:schemeClr val="accent2"/>
        </a:buClr>
        <a:buFont typeface="Wingdings 2"/>
        <a:buChar char=""/>
        <a:defRPr kumimoji="0" sz="1800" kern="1200">
          <a:solidFill>
            <a:schemeClr val="tx1"/>
          </a:solidFill>
          <a:latin typeface="+mn-lt"/>
          <a:ea typeface="+mn-ea"/>
          <a:cs typeface="+mn-cs"/>
        </a:defRPr>
      </a:lvl5pPr>
      <a:lvl6pPr marL="1600200" indent="-228600" algn="l" rtl="0" eaLnBrk="1" latinLnBrk="0" hangingPunct="1">
        <a:spcBef>
          <a:spcPts val="350"/>
        </a:spcBef>
        <a:buClr>
          <a:schemeClr val="accent3"/>
        </a:buClr>
        <a:buFont typeface="Wingdings 2"/>
        <a:buChar char=""/>
        <a:defRPr kumimoji="0" sz="1800" kern="1200">
          <a:solidFill>
            <a:schemeClr val="tx1"/>
          </a:solidFill>
          <a:latin typeface="+mn-lt"/>
          <a:ea typeface="+mn-ea"/>
          <a:cs typeface="+mn-cs"/>
        </a:defRPr>
      </a:lvl6pPr>
      <a:lvl7pPr marL="18288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7pPr>
      <a:lvl8pPr marL="2057400" indent="-228600" algn="l" rtl="0" eaLnBrk="1" latinLnBrk="0" hangingPunct="1">
        <a:spcBef>
          <a:spcPts val="350"/>
        </a:spcBef>
        <a:buClr>
          <a:schemeClr val="accent3"/>
        </a:buClr>
        <a:buFont typeface="Wingdings 2"/>
        <a:buChar char=""/>
        <a:defRPr kumimoji="0" sz="1600" kern="1200">
          <a:solidFill>
            <a:schemeClr val="tx1"/>
          </a:solidFill>
          <a:latin typeface="+mn-lt"/>
          <a:ea typeface="+mn-ea"/>
          <a:cs typeface="+mn-cs"/>
        </a:defRPr>
      </a:lvl8pPr>
      <a:lvl9pPr marL="2286000" indent="-228600" algn="l" rtl="0" eaLnBrk="1" latinLnBrk="0" hangingPunct="1">
        <a:spcBef>
          <a:spcPts val="350"/>
        </a:spcBef>
        <a:buClr>
          <a:schemeClr val="accent3"/>
        </a:buClr>
        <a:buFont typeface="Wingdings 2"/>
        <a:buChar char=""/>
        <a:defRPr kumimoji="0" sz="16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hyperlink" Target="http://www.ehow.com/facts_7169578_basic-plan-low-income-family.html" TargetMode="Externa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file:///C:\Users\Owner\Documents\Copy%20of%20LDB_Budget_Form.xls"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pPr algn="ctr"/>
            <a:r>
              <a:rPr lang="en-US" sz="5400" dirty="0" smtClean="0"/>
              <a:t>HOW TO PREPARE A FAMILY BUDGET</a:t>
            </a:r>
            <a:endParaRPr lang="en-US" sz="5400" dirty="0"/>
          </a:p>
        </p:txBody>
      </p:sp>
      <p:sp>
        <p:nvSpPr>
          <p:cNvPr id="3" name="Subtitle 2"/>
          <p:cNvSpPr>
            <a:spLocks noGrp="1"/>
          </p:cNvSpPr>
          <p:nvPr>
            <p:ph type="subTitle" idx="1"/>
          </p:nvPr>
        </p:nvSpPr>
        <p:spPr/>
        <p:txBody>
          <a:bodyPr/>
          <a:lstStyle/>
          <a:p>
            <a:endParaRPr lang="en-US" dirty="0"/>
          </a:p>
        </p:txBody>
      </p:sp>
    </p:spTree>
    <p:extLst>
      <p:ext uri="{BB962C8B-B14F-4D97-AF65-F5344CB8AC3E}">
        <p14:creationId xmlns:p14="http://schemas.microsoft.com/office/powerpoint/2010/main" val="2119268900"/>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If you are </a:t>
            </a:r>
            <a:r>
              <a:rPr lang="en-US" dirty="0" smtClean="0"/>
              <a:t>married, </a:t>
            </a:r>
            <a:r>
              <a:rPr lang="en-US" dirty="0"/>
              <a:t>you and your spouse should do the budget together. This is VERY important. Both of you should have equal input into the budget and in the end agree to it. If one person doesn’t participate or one person doesn’t agree the likelihood of the budget being followed by both parties is low.</a:t>
            </a:r>
          </a:p>
        </p:txBody>
      </p:sp>
      <p:sp>
        <p:nvSpPr>
          <p:cNvPr id="3" name="Title 2"/>
          <p:cNvSpPr>
            <a:spLocks noGrp="1"/>
          </p:cNvSpPr>
          <p:nvPr>
            <p:ph type="title"/>
          </p:nvPr>
        </p:nvSpPr>
        <p:spPr/>
        <p:txBody>
          <a:bodyPr/>
          <a:lstStyle/>
          <a:p>
            <a:pPr algn="ctr"/>
            <a:r>
              <a:rPr lang="en-US" dirty="0" smtClean="0"/>
              <a:t>Marriage</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505200" y="4495800"/>
            <a:ext cx="2133600" cy="2057400"/>
          </a:xfrm>
          <a:prstGeom prst="rect">
            <a:avLst/>
          </a:prstGeom>
        </p:spPr>
      </p:pic>
    </p:spTree>
    <p:extLst>
      <p:ext uri="{BB962C8B-B14F-4D97-AF65-F5344CB8AC3E}">
        <p14:creationId xmlns:p14="http://schemas.microsoft.com/office/powerpoint/2010/main" val="35671204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dirty="0" smtClean="0"/>
              <a:t>Keep </a:t>
            </a:r>
            <a:r>
              <a:rPr lang="en-US" dirty="0"/>
              <a:t>our budget very simple. Rather than having 10-20 different categories of items to be budgeted for you only focus on the 1-3 most important ones </a:t>
            </a:r>
            <a:r>
              <a:rPr lang="en-US" dirty="0" smtClean="0"/>
              <a:t>first.</a:t>
            </a:r>
            <a:endParaRPr lang="en-US" dirty="0"/>
          </a:p>
          <a:p>
            <a:r>
              <a:rPr lang="en-US" dirty="0"/>
              <a:t>So, to do this you take your paycheck of say </a:t>
            </a:r>
            <a:r>
              <a:rPr lang="en-US" dirty="0" smtClean="0"/>
              <a:t>$500 </a:t>
            </a:r>
            <a:r>
              <a:rPr lang="en-US" dirty="0"/>
              <a:t>and right off the top you put the money to your main priorities. For many people this is </a:t>
            </a:r>
            <a:r>
              <a:rPr lang="en-US" dirty="0" smtClean="0"/>
              <a:t>rent, bills, groceries, clothing, </a:t>
            </a:r>
            <a:r>
              <a:rPr lang="en-US" dirty="0"/>
              <a:t>etc…</a:t>
            </a:r>
          </a:p>
          <a:p>
            <a:endParaRPr lang="en-US" dirty="0"/>
          </a:p>
        </p:txBody>
      </p:sp>
      <p:sp>
        <p:nvSpPr>
          <p:cNvPr id="3" name="Title 2"/>
          <p:cNvSpPr>
            <a:spLocks noGrp="1"/>
          </p:cNvSpPr>
          <p:nvPr>
            <p:ph type="title"/>
          </p:nvPr>
        </p:nvSpPr>
        <p:spPr/>
        <p:txBody>
          <a:bodyPr/>
          <a:lstStyle/>
          <a:p>
            <a:pPr algn="ctr"/>
            <a:r>
              <a:rPr lang="en-US" dirty="0" smtClean="0"/>
              <a:t>Keep it Simple</a:t>
            </a:r>
            <a:endParaRPr lang="en-US" dirty="0"/>
          </a:p>
        </p:txBody>
      </p:sp>
    </p:spTree>
    <p:extLst>
      <p:ext uri="{BB962C8B-B14F-4D97-AF65-F5344CB8AC3E}">
        <p14:creationId xmlns:p14="http://schemas.microsoft.com/office/powerpoint/2010/main" val="189635010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latin typeface="Times New Roman" pitchFamily="18" charset="0"/>
                <a:cs typeface="Times New Roman" pitchFamily="18" charset="0"/>
              </a:rPr>
              <a:t>Once </a:t>
            </a:r>
            <a:r>
              <a:rPr lang="en-US" dirty="0">
                <a:latin typeface="Times New Roman" pitchFamily="18" charset="0"/>
                <a:cs typeface="Times New Roman" pitchFamily="18" charset="0"/>
              </a:rPr>
              <a:t>you have your budget and all of your money is spent for the upcoming month, it’s time to formal agree. This is a critical step in following your budget. If you are single, you are going to have an agreement with yourself, or you might even consider having a close friend or family member be your accountability partner. If you are married, than you spouse will be your accountability partner.</a:t>
            </a:r>
          </a:p>
        </p:txBody>
      </p:sp>
      <p:sp>
        <p:nvSpPr>
          <p:cNvPr id="3" name="Title 2"/>
          <p:cNvSpPr>
            <a:spLocks noGrp="1"/>
          </p:cNvSpPr>
          <p:nvPr>
            <p:ph type="title"/>
          </p:nvPr>
        </p:nvSpPr>
        <p:spPr/>
        <p:txBody>
          <a:bodyPr>
            <a:normAutofit fontScale="90000"/>
          </a:bodyPr>
          <a:lstStyle/>
          <a:p>
            <a:pPr algn="ctr"/>
            <a:r>
              <a:rPr lang="en-US" dirty="0" smtClean="0"/>
              <a:t>Agreement</a:t>
            </a:r>
            <a:r>
              <a:rPr lang="en-US" dirty="0"/>
              <a:t/>
            </a:r>
            <a:br>
              <a:rPr lang="en-US" dirty="0"/>
            </a:br>
            <a:endParaRPr lang="en-US" dirty="0"/>
          </a:p>
        </p:txBody>
      </p:sp>
    </p:spTree>
    <p:extLst>
      <p:ext uri="{BB962C8B-B14F-4D97-AF65-F5344CB8AC3E}">
        <p14:creationId xmlns:p14="http://schemas.microsoft.com/office/powerpoint/2010/main" val="19755446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i="1" dirty="0"/>
              <a:t>Following it doesn’t require book knowledge, it requires you to manage yourself and your behavior</a:t>
            </a:r>
            <a:r>
              <a:rPr lang="en-US" i="1" dirty="0" smtClean="0"/>
              <a:t>.</a:t>
            </a:r>
          </a:p>
          <a:p>
            <a:pPr lvl="1"/>
            <a:r>
              <a:rPr lang="en-US" i="1" dirty="0"/>
              <a:t>Have weekly budget meetings and review budget status and make adjustments if </a:t>
            </a:r>
            <a:r>
              <a:rPr lang="en-US" i="1" dirty="0" smtClean="0"/>
              <a:t>necessary</a:t>
            </a:r>
          </a:p>
          <a:p>
            <a:pPr lvl="1"/>
            <a:r>
              <a:rPr lang="en-US" i="1" dirty="0"/>
              <a:t>If an unexpected expense occurs (i.e. your car breaks down) conduct an emergency budget meeting, and you AND your spouse or partner have to agree on what will be done and how you will pay for the expense.</a:t>
            </a:r>
            <a:endParaRPr lang="en-US" i="1" dirty="0" smtClean="0"/>
          </a:p>
          <a:p>
            <a:endParaRPr lang="en-US" dirty="0"/>
          </a:p>
        </p:txBody>
      </p:sp>
      <p:sp>
        <p:nvSpPr>
          <p:cNvPr id="3" name="Title 2"/>
          <p:cNvSpPr>
            <a:spLocks noGrp="1"/>
          </p:cNvSpPr>
          <p:nvPr>
            <p:ph type="title"/>
          </p:nvPr>
        </p:nvSpPr>
        <p:spPr/>
        <p:txBody>
          <a:bodyPr/>
          <a:lstStyle/>
          <a:p>
            <a:pPr algn="ctr"/>
            <a:r>
              <a:rPr lang="en-US" dirty="0" smtClean="0"/>
              <a:t>Following a Budget</a:t>
            </a:r>
            <a:endParaRPr lang="en-US" dirty="0"/>
          </a:p>
        </p:txBody>
      </p:sp>
    </p:spTree>
    <p:extLst>
      <p:ext uri="{BB962C8B-B14F-4D97-AF65-F5344CB8AC3E}">
        <p14:creationId xmlns:p14="http://schemas.microsoft.com/office/powerpoint/2010/main" val="191361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p:cNvSpPr/>
          <p:nvPr/>
        </p:nvSpPr>
        <p:spPr>
          <a:xfrm>
            <a:off x="762000" y="76200"/>
            <a:ext cx="8077200" cy="6309420"/>
          </a:xfrm>
          <a:prstGeom prst="rect">
            <a:avLst/>
          </a:prstGeom>
        </p:spPr>
        <p:txBody>
          <a:bodyPr wrap="square">
            <a:spAutoFit/>
          </a:bodyPr>
          <a:lstStyle/>
          <a:p>
            <a:endParaRPr lang="en-US" sz="2800" dirty="0" smtClean="0">
              <a:latin typeface="Times New Roman" pitchFamily="18" charset="0"/>
              <a:cs typeface="Times New Roman" pitchFamily="18" charset="0"/>
            </a:endParaRPr>
          </a:p>
          <a:p>
            <a:r>
              <a:rPr lang="en-US" sz="2800" dirty="0" smtClean="0">
                <a:latin typeface="Times New Roman" pitchFamily="18" charset="0"/>
                <a:cs typeface="Times New Roman" pitchFamily="18" charset="0"/>
              </a:rPr>
              <a:t>Track </a:t>
            </a:r>
            <a:r>
              <a:rPr lang="en-US" sz="2800" dirty="0">
                <a:latin typeface="Times New Roman" pitchFamily="18" charset="0"/>
                <a:cs typeface="Times New Roman" pitchFamily="18" charset="0"/>
              </a:rPr>
              <a:t>every expense, and subtract it from the budget amount so you know how much you have remaining. When you run out, you don’t spend anymore money OR you move money from another category that has money</a:t>
            </a:r>
            <a:r>
              <a:rPr lang="en-US" sz="4000" dirty="0">
                <a:latin typeface="Times New Roman" pitchFamily="18" charset="0"/>
                <a:cs typeface="Times New Roman" pitchFamily="18" charset="0"/>
              </a:rPr>
              <a:t>. </a:t>
            </a:r>
            <a:endParaRPr lang="en-US" sz="40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smtClean="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a:p>
            <a:endParaRPr lang="en-US" sz="2800" dirty="0">
              <a:latin typeface="Times New Roman" pitchFamily="18" charset="0"/>
              <a:cs typeface="Times New Roman" pitchFamily="18" charset="0"/>
            </a:endParaRPr>
          </a:p>
        </p:txBody>
      </p:sp>
      <p:pic>
        <p:nvPicPr>
          <p:cNvPr id="3" name="Picture 2"/>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2133600" y="2956620"/>
            <a:ext cx="5676900" cy="3429000"/>
          </a:xfrm>
          <a:prstGeom prst="rect">
            <a:avLst/>
          </a:prstGeom>
        </p:spPr>
      </p:pic>
    </p:spTree>
    <p:extLst>
      <p:ext uri="{BB962C8B-B14F-4D97-AF65-F5344CB8AC3E}">
        <p14:creationId xmlns:p14="http://schemas.microsoft.com/office/powerpoint/2010/main" val="190014172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Be willing to adjust and if you overspend a little, don’t get over react. You aren’t going to get it right out the door, and it will take you a few months to get used to budgeting and determine the right amounts to put in each category. So if you overspend, it’s not alright, but it isn’t the end of the world either. Just move money from another budget category or pull from your emergency fund (just put it back).</a:t>
            </a:r>
          </a:p>
        </p:txBody>
      </p:sp>
      <p:sp>
        <p:nvSpPr>
          <p:cNvPr id="3" name="Title 2"/>
          <p:cNvSpPr>
            <a:spLocks noGrp="1"/>
          </p:cNvSpPr>
          <p:nvPr>
            <p:ph type="title"/>
          </p:nvPr>
        </p:nvSpPr>
        <p:spPr/>
        <p:txBody>
          <a:bodyPr>
            <a:normAutofit fontScale="90000"/>
          </a:bodyPr>
          <a:lstStyle/>
          <a:p>
            <a:r>
              <a:rPr lang="en-US" i="1" dirty="0"/>
              <a:t>If </a:t>
            </a:r>
            <a:r>
              <a:rPr lang="en-US" i="1" dirty="0" smtClean="0"/>
              <a:t>at </a:t>
            </a:r>
            <a:r>
              <a:rPr lang="en-US" i="1" dirty="0"/>
              <a:t>First You Don’t Succeed, Try </a:t>
            </a:r>
            <a:r>
              <a:rPr lang="en-US" i="1" dirty="0" err="1"/>
              <a:t>Try</a:t>
            </a:r>
            <a:r>
              <a:rPr lang="en-US" i="1" dirty="0"/>
              <a:t> Again</a:t>
            </a:r>
            <a:endParaRPr lang="en-US" dirty="0"/>
          </a:p>
        </p:txBody>
      </p:sp>
    </p:spTree>
    <p:extLst>
      <p:ext uri="{BB962C8B-B14F-4D97-AF65-F5344CB8AC3E}">
        <p14:creationId xmlns:p14="http://schemas.microsoft.com/office/powerpoint/2010/main" val="379258259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Don’t wait, start your budget today.</a:t>
            </a:r>
          </a:p>
          <a:p>
            <a:r>
              <a:rPr lang="en-US" dirty="0"/>
              <a:t>You will feel less stressed, and the weirdest thing is you will all of the sudden find money that you didn’t know you had. There is nothing like the feeling of going through the money, knowing you have enough money to pay the bills and not having to worry that you </a:t>
            </a:r>
            <a:r>
              <a:rPr lang="en-US" dirty="0" smtClean="0"/>
              <a:t>won’t be able to pay your bills!</a:t>
            </a:r>
            <a:endParaRPr lang="en-US" dirty="0"/>
          </a:p>
        </p:txBody>
      </p:sp>
      <p:sp>
        <p:nvSpPr>
          <p:cNvPr id="3" name="Title 2"/>
          <p:cNvSpPr>
            <a:spLocks noGrp="1"/>
          </p:cNvSpPr>
          <p:nvPr>
            <p:ph type="title"/>
          </p:nvPr>
        </p:nvSpPr>
        <p:spPr/>
        <p:txBody>
          <a:bodyPr>
            <a:normAutofit fontScale="90000"/>
          </a:bodyPr>
          <a:lstStyle/>
          <a:p>
            <a:pPr algn="ctr"/>
            <a:r>
              <a:rPr lang="en-US" i="1" dirty="0"/>
              <a:t>Start your budget now!!</a:t>
            </a:r>
            <a:r>
              <a:rPr lang="en-US" dirty="0"/>
              <a:t/>
            </a:r>
            <a:br>
              <a:rPr lang="en-US" dirty="0"/>
            </a:br>
            <a:endParaRPr lang="en-US" dirty="0"/>
          </a:p>
        </p:txBody>
      </p:sp>
    </p:spTree>
    <p:extLst>
      <p:ext uri="{BB962C8B-B14F-4D97-AF65-F5344CB8AC3E}">
        <p14:creationId xmlns:p14="http://schemas.microsoft.com/office/powerpoint/2010/main" val="83287290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1. Identify how you are spending money now.</a:t>
            </a:r>
          </a:p>
          <a:p>
            <a:endParaRPr lang="en-US" dirty="0"/>
          </a:p>
          <a:p>
            <a:r>
              <a:rPr lang="en-US" dirty="0" smtClean="0"/>
              <a:t>2. Evaluate your current spending's and set goals that take into account your long term  financial objectives.</a:t>
            </a:r>
          </a:p>
          <a:p>
            <a:endParaRPr lang="en-US" dirty="0"/>
          </a:p>
          <a:p>
            <a:r>
              <a:rPr lang="en-US" dirty="0" smtClean="0"/>
              <a:t>3. Track your spending to make sure it stays with in those guidelines.</a:t>
            </a:r>
            <a:endParaRPr lang="en-US" dirty="0"/>
          </a:p>
        </p:txBody>
      </p:sp>
      <p:sp>
        <p:nvSpPr>
          <p:cNvPr id="3" name="Title 2"/>
          <p:cNvSpPr>
            <a:spLocks noGrp="1"/>
          </p:cNvSpPr>
          <p:nvPr>
            <p:ph type="title"/>
          </p:nvPr>
        </p:nvSpPr>
        <p:spPr>
          <a:xfrm>
            <a:off x="457200" y="228600"/>
            <a:ext cx="8229600" cy="1143000"/>
          </a:xfrm>
        </p:spPr>
        <p:txBody>
          <a:bodyPr>
            <a:normAutofit fontScale="90000"/>
          </a:bodyPr>
          <a:lstStyle/>
          <a:p>
            <a:r>
              <a:rPr lang="en-US" dirty="0" smtClean="0"/>
              <a:t>Creating a budget requires 3 things:</a:t>
            </a:r>
            <a:endParaRPr lang="en-US" dirty="0"/>
          </a:p>
        </p:txBody>
      </p:sp>
    </p:spTree>
    <p:extLst>
      <p:ext uri="{BB962C8B-B14F-4D97-AF65-F5344CB8AC3E}">
        <p14:creationId xmlns:p14="http://schemas.microsoft.com/office/powerpoint/2010/main" val="350892391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endParaRPr lang="en-US" dirty="0" smtClean="0"/>
          </a:p>
          <a:p>
            <a:r>
              <a:rPr lang="en-US" dirty="0" smtClean="0"/>
              <a:t>1. Identify how and where your money is being </a:t>
            </a:r>
            <a:r>
              <a:rPr lang="en-US" dirty="0"/>
              <a:t>spent. </a:t>
            </a:r>
            <a:endParaRPr lang="en-US" dirty="0" smtClean="0"/>
          </a:p>
          <a:p>
            <a:endParaRPr lang="en-US" dirty="0" smtClean="0"/>
          </a:p>
          <a:p>
            <a:r>
              <a:rPr lang="en-US" dirty="0" smtClean="0"/>
              <a:t>2. The </a:t>
            </a:r>
            <a:r>
              <a:rPr lang="en-US" dirty="0"/>
              <a:t>essentials include shelter, food and clothing. Most families would add electricity, water and transportation, if no public transportation is available. Income to cover these expenses should be allocated first.</a:t>
            </a:r>
            <a:r>
              <a:rPr lang="en-US" dirty="0">
                <a:solidFill>
                  <a:srgbClr val="000000"/>
                </a:solidFill>
              </a:rPr>
              <a:t/>
            </a:r>
            <a:br>
              <a:rPr lang="en-US" dirty="0">
                <a:solidFill>
                  <a:srgbClr val="000000"/>
                </a:solidFill>
              </a:rPr>
            </a:br>
            <a:endParaRPr lang="en-US" dirty="0" smtClean="0">
              <a:solidFill>
                <a:srgbClr val="000000"/>
              </a:solidFill>
            </a:endParaRPr>
          </a:p>
          <a:p>
            <a:endParaRPr lang="en-US" dirty="0">
              <a:solidFill>
                <a:srgbClr val="000000"/>
              </a:solidFill>
              <a:hlinkClick r:id="rId2"/>
            </a:endParaRPr>
          </a:p>
          <a:p>
            <a:endParaRPr lang="en-US" dirty="0" smtClean="0"/>
          </a:p>
          <a:p>
            <a:endParaRPr lang="en-US" dirty="0"/>
          </a:p>
          <a:p>
            <a:endParaRPr lang="en-US" dirty="0" smtClean="0"/>
          </a:p>
          <a:p>
            <a:endParaRPr lang="en-US" dirty="0"/>
          </a:p>
          <a:p>
            <a:endParaRPr lang="en-US" dirty="0"/>
          </a:p>
        </p:txBody>
      </p:sp>
      <p:sp>
        <p:nvSpPr>
          <p:cNvPr id="3" name="Title 2"/>
          <p:cNvSpPr>
            <a:spLocks noGrp="1"/>
          </p:cNvSpPr>
          <p:nvPr>
            <p:ph type="title"/>
          </p:nvPr>
        </p:nvSpPr>
        <p:spPr/>
        <p:txBody>
          <a:bodyPr>
            <a:normAutofit fontScale="90000"/>
          </a:bodyPr>
          <a:lstStyle/>
          <a:p>
            <a:r>
              <a:rPr lang="en-US" dirty="0" smtClean="0"/>
              <a:t>Tracking Spending and Expenses</a:t>
            </a:r>
            <a:endParaRPr lang="en-US" dirty="0"/>
          </a:p>
        </p:txBody>
      </p:sp>
    </p:spTree>
    <p:extLst>
      <p:ext uri="{BB962C8B-B14F-4D97-AF65-F5344CB8AC3E}">
        <p14:creationId xmlns:p14="http://schemas.microsoft.com/office/powerpoint/2010/main" val="36525186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pPr marL="624078" indent="-514350">
              <a:buAutoNum type="arabicPeriod"/>
            </a:pPr>
            <a:r>
              <a:rPr lang="en-US" dirty="0" smtClean="0"/>
              <a:t>House</a:t>
            </a:r>
          </a:p>
          <a:p>
            <a:pPr marL="624078" indent="-514350">
              <a:buAutoNum type="arabicPeriod"/>
            </a:pPr>
            <a:r>
              <a:rPr lang="en-US" dirty="0" smtClean="0"/>
              <a:t>Bills (electric, credit cards)</a:t>
            </a:r>
          </a:p>
          <a:p>
            <a:pPr marL="624078" indent="-514350">
              <a:buAutoNum type="arabicPeriod"/>
            </a:pPr>
            <a:r>
              <a:rPr lang="en-US" dirty="0" smtClean="0"/>
              <a:t>Groceries</a:t>
            </a:r>
          </a:p>
          <a:p>
            <a:pPr marL="624078" indent="-514350">
              <a:buAutoNum type="arabicPeriod"/>
            </a:pPr>
            <a:r>
              <a:rPr lang="en-US" dirty="0" smtClean="0"/>
              <a:t>Money to families</a:t>
            </a:r>
          </a:p>
          <a:p>
            <a:pPr marL="624078" indent="-514350">
              <a:buAutoNum type="arabicPeriod"/>
            </a:pPr>
            <a:r>
              <a:rPr lang="en-US" dirty="0" smtClean="0"/>
              <a:t>Car payment</a:t>
            </a:r>
          </a:p>
          <a:p>
            <a:pPr marL="624078" indent="-514350">
              <a:buAutoNum type="arabicPeriod"/>
            </a:pPr>
            <a:r>
              <a:rPr lang="en-US" dirty="0" smtClean="0"/>
              <a:t>Car insurance</a:t>
            </a:r>
          </a:p>
          <a:p>
            <a:pPr marL="624078" indent="-514350">
              <a:buAutoNum type="arabicPeriod"/>
            </a:pPr>
            <a:r>
              <a:rPr lang="en-US" dirty="0" smtClean="0"/>
              <a:t>cable</a:t>
            </a:r>
            <a:endParaRPr lang="en-US" dirty="0"/>
          </a:p>
        </p:txBody>
      </p:sp>
      <p:sp>
        <p:nvSpPr>
          <p:cNvPr id="3" name="Title 2"/>
          <p:cNvSpPr>
            <a:spLocks noGrp="1"/>
          </p:cNvSpPr>
          <p:nvPr>
            <p:ph type="title"/>
          </p:nvPr>
        </p:nvSpPr>
        <p:spPr/>
        <p:txBody>
          <a:bodyPr>
            <a:normAutofit/>
          </a:bodyPr>
          <a:lstStyle/>
          <a:p>
            <a:r>
              <a:rPr lang="en-US" dirty="0" smtClean="0"/>
              <a:t>What is Priority?</a:t>
            </a:r>
            <a:endParaRPr lang="en-US" dirty="0"/>
          </a:p>
        </p:txBody>
      </p:sp>
    </p:spTree>
    <p:extLst>
      <p:ext uri="{BB962C8B-B14F-4D97-AF65-F5344CB8AC3E}">
        <p14:creationId xmlns:p14="http://schemas.microsoft.com/office/powerpoint/2010/main" val="48298514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normAutofit/>
          </a:bodyPr>
          <a:lstStyle/>
          <a:p>
            <a:r>
              <a:rPr lang="en-US" b="1" dirty="0"/>
              <a:t>Conveniences</a:t>
            </a:r>
          </a:p>
          <a:p>
            <a:pPr>
              <a:buFont typeface="Arial"/>
              <a:buChar char="•"/>
            </a:pPr>
            <a:r>
              <a:rPr lang="en-US" dirty="0" smtClean="0"/>
              <a:t>1. Other </a:t>
            </a:r>
            <a:r>
              <a:rPr lang="en-US" dirty="0"/>
              <a:t>convenience items include internet access, cable, and entertainment. These nonessential conveniences should follow essentials on your budget.</a:t>
            </a:r>
          </a:p>
          <a:p>
            <a:r>
              <a:rPr lang="en-US" dirty="0">
                <a:solidFill>
                  <a:srgbClr val="000000"/>
                </a:solidFill>
              </a:rPr>
              <a:t/>
            </a:r>
            <a:br>
              <a:rPr lang="en-US" dirty="0">
                <a:solidFill>
                  <a:srgbClr val="000000"/>
                </a:solidFill>
              </a:rPr>
            </a:br>
            <a:r>
              <a:rPr lang="en-US" dirty="0" smtClean="0">
                <a:solidFill>
                  <a:srgbClr val="000000"/>
                </a:solidFill>
              </a:rPr>
              <a:t>2.</a:t>
            </a:r>
            <a:r>
              <a:rPr lang="en-US" dirty="0" smtClean="0">
                <a:solidFill>
                  <a:prstClr val="black"/>
                </a:solidFill>
              </a:rPr>
              <a:t>A </a:t>
            </a:r>
            <a:r>
              <a:rPr lang="en-US" dirty="0">
                <a:solidFill>
                  <a:prstClr val="black"/>
                </a:solidFill>
              </a:rPr>
              <a:t>telephone is not essential to life, but it is a very important convenience, not only for safety in the event of an emergency, but also to communicate with employers and </a:t>
            </a:r>
            <a:r>
              <a:rPr lang="en-US" dirty="0" smtClean="0">
                <a:solidFill>
                  <a:prstClr val="black"/>
                </a:solidFill>
              </a:rPr>
              <a:t>others.</a:t>
            </a:r>
            <a:endParaRPr lang="en-US" dirty="0"/>
          </a:p>
        </p:txBody>
      </p:sp>
      <p:sp>
        <p:nvSpPr>
          <p:cNvPr id="3" name="Title 2"/>
          <p:cNvSpPr>
            <a:spLocks noGrp="1"/>
          </p:cNvSpPr>
          <p:nvPr>
            <p:ph type="title"/>
          </p:nvPr>
        </p:nvSpPr>
        <p:spPr/>
        <p:txBody>
          <a:bodyPr/>
          <a:lstStyle/>
          <a:p>
            <a:r>
              <a:rPr lang="en-US" dirty="0" smtClean="0"/>
              <a:t>What is Important?</a:t>
            </a:r>
            <a:endParaRPr lang="en-US" dirty="0"/>
          </a:p>
        </p:txBody>
      </p:sp>
    </p:spTree>
    <p:extLst>
      <p:ext uri="{BB962C8B-B14F-4D97-AF65-F5344CB8AC3E}">
        <p14:creationId xmlns:p14="http://schemas.microsoft.com/office/powerpoint/2010/main" val="134899193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4400" dirty="0" smtClean="0"/>
              <a:t>Copy of a Family Budget: </a:t>
            </a:r>
            <a:br>
              <a:rPr lang="en-US" sz="4400" dirty="0" smtClean="0"/>
            </a:br>
            <a:r>
              <a:rPr lang="en-US" sz="4400" dirty="0" smtClean="0"/>
              <a:t>by: leavedebtbehind.com</a:t>
            </a:r>
            <a:endParaRPr lang="en-US" sz="4400" dirty="0"/>
          </a:p>
        </p:txBody>
      </p:sp>
      <p:sp>
        <p:nvSpPr>
          <p:cNvPr id="3" name="Content Placeholder 2"/>
          <p:cNvSpPr>
            <a:spLocks noGrp="1"/>
          </p:cNvSpPr>
          <p:nvPr>
            <p:ph idx="1"/>
          </p:nvPr>
        </p:nvSpPr>
        <p:spPr/>
        <p:txBody>
          <a:bodyPr/>
          <a:lstStyle/>
          <a:p>
            <a:endParaRPr lang="en-US" dirty="0" smtClean="0">
              <a:hlinkClick r:id="rId2" action="ppaction://hlinkfile"/>
            </a:endParaRPr>
          </a:p>
          <a:p>
            <a:endParaRPr lang="en-US" dirty="0">
              <a:hlinkClick r:id="rId2" action="ppaction://hlinkfile"/>
            </a:endParaRPr>
          </a:p>
          <a:p>
            <a:endParaRPr lang="en-US" dirty="0" smtClean="0">
              <a:hlinkClick r:id="rId2" action="ppaction://hlinkfile"/>
            </a:endParaRPr>
          </a:p>
          <a:p>
            <a:endParaRPr lang="en-US" dirty="0">
              <a:hlinkClick r:id="rId2" action="ppaction://hlinkfile"/>
            </a:endParaRPr>
          </a:p>
          <a:p>
            <a:r>
              <a:rPr lang="en-US" dirty="0" smtClean="0">
                <a:hlinkClick r:id="rId2" action="ppaction://hlinkfile"/>
              </a:rPr>
              <a:t>C:\Users\Owner\Documents\Copy of LDB_Budget_Form.xls</a:t>
            </a:r>
            <a:endParaRPr lang="en-US" dirty="0"/>
          </a:p>
        </p:txBody>
      </p:sp>
    </p:spTree>
    <p:extLst>
      <p:ext uri="{BB962C8B-B14F-4D97-AF65-F5344CB8AC3E}">
        <p14:creationId xmlns:p14="http://schemas.microsoft.com/office/powerpoint/2010/main" val="392214644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A budget is basically a plan that spends your money on paper before you actually receive it. It is simply writing down your income, and all of your expenses for the next month and looking at the difference. The difference will tell you what you need to do, and will allow you to control your spending.</a:t>
            </a:r>
          </a:p>
        </p:txBody>
      </p:sp>
      <p:sp>
        <p:nvSpPr>
          <p:cNvPr id="3" name="Title 2"/>
          <p:cNvSpPr>
            <a:spLocks noGrp="1"/>
          </p:cNvSpPr>
          <p:nvPr>
            <p:ph type="title"/>
          </p:nvPr>
        </p:nvSpPr>
        <p:spPr/>
        <p:txBody>
          <a:bodyPr/>
          <a:lstStyle/>
          <a:p>
            <a:pPr algn="ctr"/>
            <a:r>
              <a:rPr lang="en-US" dirty="0" smtClean="0"/>
              <a:t>What is a </a:t>
            </a:r>
            <a:r>
              <a:rPr lang="en-US" dirty="0" smtClean="0"/>
              <a:t>Budget?</a:t>
            </a:r>
            <a:endParaRPr lang="en-US" dirty="0"/>
          </a:p>
        </p:txBody>
      </p:sp>
    </p:spTree>
    <p:extLst>
      <p:ext uri="{BB962C8B-B14F-4D97-AF65-F5344CB8AC3E}">
        <p14:creationId xmlns:p14="http://schemas.microsoft.com/office/powerpoint/2010/main" val="397804932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a:t>Critically important is the concept of spending your money on paper </a:t>
            </a:r>
            <a:r>
              <a:rPr lang="en-US" i="1" dirty="0"/>
              <a:t>before</a:t>
            </a:r>
            <a:r>
              <a:rPr lang="en-US" dirty="0"/>
              <a:t> you receive it</a:t>
            </a:r>
            <a:r>
              <a:rPr lang="en-US" dirty="0" smtClean="0"/>
              <a:t>.</a:t>
            </a:r>
          </a:p>
          <a:p>
            <a:endParaRPr lang="en-US" dirty="0"/>
          </a:p>
          <a:p>
            <a:r>
              <a:rPr lang="en-US" dirty="0"/>
              <a:t>Your budget should be done monthly. It is far too complicated to try and create one budget that works for every month, as your required expenses will change. </a:t>
            </a:r>
            <a:r>
              <a:rPr lang="en-US"/>
              <a:t>So create one monthly, and make it specific to that month.</a:t>
            </a:r>
            <a:endParaRPr lang="en-US" dirty="0" smtClean="0"/>
          </a:p>
          <a:p>
            <a:endParaRPr lang="en-US" dirty="0"/>
          </a:p>
        </p:txBody>
      </p:sp>
      <p:sp>
        <p:nvSpPr>
          <p:cNvPr id="3" name="Title 2"/>
          <p:cNvSpPr>
            <a:spLocks noGrp="1"/>
          </p:cNvSpPr>
          <p:nvPr>
            <p:ph type="title"/>
          </p:nvPr>
        </p:nvSpPr>
        <p:spPr>
          <a:xfrm>
            <a:off x="609600" y="381000"/>
            <a:ext cx="8458200" cy="1143000"/>
          </a:xfrm>
        </p:spPr>
        <p:txBody>
          <a:bodyPr>
            <a:normAutofit fontScale="90000"/>
          </a:bodyPr>
          <a:lstStyle/>
          <a:p>
            <a:pPr algn="ctr"/>
            <a:r>
              <a:rPr lang="en-US" dirty="0"/>
              <a:t>When and how often should </a:t>
            </a:r>
            <a:r>
              <a:rPr lang="en-US" dirty="0" smtClean="0"/>
              <a:t>create </a:t>
            </a:r>
            <a:r>
              <a:rPr lang="en-US" dirty="0"/>
              <a:t>my budget?</a:t>
            </a:r>
            <a:br>
              <a:rPr lang="en-US" dirty="0"/>
            </a:br>
            <a:endParaRPr lang="en-US" dirty="0"/>
          </a:p>
        </p:txBody>
      </p:sp>
    </p:spTree>
    <p:extLst>
      <p:ext uri="{BB962C8B-B14F-4D97-AF65-F5344CB8AC3E}">
        <p14:creationId xmlns:p14="http://schemas.microsoft.com/office/powerpoint/2010/main" val="2536726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Content Placeholder 1"/>
          <p:cNvSpPr>
            <a:spLocks noGrp="1"/>
          </p:cNvSpPr>
          <p:nvPr>
            <p:ph idx="1"/>
          </p:nvPr>
        </p:nvSpPr>
        <p:spPr/>
        <p:txBody>
          <a:bodyPr/>
          <a:lstStyle/>
          <a:p>
            <a:r>
              <a:rPr lang="en-US" dirty="0" smtClean="0"/>
              <a:t>The </a:t>
            </a:r>
            <a:r>
              <a:rPr lang="en-US" dirty="0"/>
              <a:t>basic tools for creating a budget are a pen and a pencil, and </a:t>
            </a:r>
            <a:r>
              <a:rPr lang="en-US" dirty="0" smtClean="0"/>
              <a:t>we </a:t>
            </a:r>
            <a:r>
              <a:rPr lang="en-US" dirty="0"/>
              <a:t>would highly recommend that your first budget be done this way. There is something about writing your budget by hand that gives you more ownership of it </a:t>
            </a:r>
            <a:r>
              <a:rPr lang="en-US" dirty="0" smtClean="0"/>
              <a:t>and makes </a:t>
            </a:r>
            <a:r>
              <a:rPr lang="en-US" dirty="0"/>
              <a:t>you more accountable.</a:t>
            </a:r>
          </a:p>
        </p:txBody>
      </p:sp>
      <p:sp>
        <p:nvSpPr>
          <p:cNvPr id="3" name="Title 2"/>
          <p:cNvSpPr>
            <a:spLocks noGrp="1"/>
          </p:cNvSpPr>
          <p:nvPr>
            <p:ph type="title"/>
          </p:nvPr>
        </p:nvSpPr>
        <p:spPr/>
        <p:txBody>
          <a:bodyPr/>
          <a:lstStyle/>
          <a:p>
            <a:pPr algn="ctr"/>
            <a:r>
              <a:rPr lang="en-US" dirty="0" smtClean="0"/>
              <a:t>Creating a Budget</a:t>
            </a:r>
            <a:endParaRPr lang="en-US" dirty="0"/>
          </a:p>
        </p:txBody>
      </p:sp>
      <p:pic>
        <p:nvPicPr>
          <p:cNvPr id="4" name="Picture 3"/>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3663462" y="3962400"/>
            <a:ext cx="1714500" cy="1676400"/>
          </a:xfrm>
          <a:prstGeom prst="rect">
            <a:avLst/>
          </a:prstGeom>
        </p:spPr>
      </p:pic>
    </p:spTree>
    <p:extLst>
      <p:ext uri="{BB962C8B-B14F-4D97-AF65-F5344CB8AC3E}">
        <p14:creationId xmlns:p14="http://schemas.microsoft.com/office/powerpoint/2010/main" val="208004292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Concourse">
  <a:themeElements>
    <a:clrScheme name="Elemental">
      <a:dk1>
        <a:sysClr val="windowText" lastClr="000000"/>
      </a:dk1>
      <a:lt1>
        <a:sysClr val="window" lastClr="FFFFFF"/>
      </a:lt1>
      <a:dk2>
        <a:srgbClr val="242852"/>
      </a:dk2>
      <a:lt2>
        <a:srgbClr val="ACCBF9"/>
      </a:lt2>
      <a:accent1>
        <a:srgbClr val="629DD1"/>
      </a:accent1>
      <a:accent2>
        <a:srgbClr val="297FD5"/>
      </a:accent2>
      <a:accent3>
        <a:srgbClr val="7F8FA9"/>
      </a:accent3>
      <a:accent4>
        <a:srgbClr val="4A66AC"/>
      </a:accent4>
      <a:accent5>
        <a:srgbClr val="5AA2AE"/>
      </a:accent5>
      <a:accent6>
        <a:srgbClr val="9D90A0"/>
      </a:accent6>
      <a:hlink>
        <a:srgbClr val="9454C3"/>
      </a:hlink>
      <a:folHlink>
        <a:srgbClr val="3EBBF0"/>
      </a:folHlink>
    </a:clrScheme>
    <a:fontScheme name="Concourse">
      <a:maj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ajorFont>
      <a:minorFont>
        <a:latin typeface="Lucida Sans Unicode"/>
        <a:ea typeface=""/>
        <a:cs typeface=""/>
        <a:font script="Jpan" typeface="ＭＳ Ｐゴシック"/>
        <a:font script="Hang" typeface="맑은 고딕"/>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Uigh" typeface="Microsoft Uighur"/>
        <a:font script="Geor" typeface="Sylfaen"/>
      </a:minorFont>
    </a:fontScheme>
    <a:fmtScheme name="Concourse">
      <a:fillStyleLst>
        <a:solidFill>
          <a:schemeClr val="phClr"/>
        </a:solidFill>
        <a:gradFill rotWithShape="1">
          <a:gsLst>
            <a:gs pos="0">
              <a:schemeClr val="phClr">
                <a:tint val="62000"/>
                <a:satMod val="180000"/>
              </a:schemeClr>
            </a:gs>
            <a:gs pos="65000">
              <a:schemeClr val="phClr">
                <a:tint val="32000"/>
                <a:satMod val="250000"/>
              </a:schemeClr>
            </a:gs>
            <a:gs pos="100000">
              <a:schemeClr val="phClr">
                <a:tint val="23000"/>
                <a:satMod val="300000"/>
              </a:schemeClr>
            </a:gs>
          </a:gsLst>
          <a:lin ang="16200000" scaled="0"/>
        </a:gradFill>
        <a:gradFill rotWithShape="1">
          <a:gsLst>
            <a:gs pos="0">
              <a:schemeClr val="phClr">
                <a:shade val="15000"/>
                <a:satMod val="180000"/>
              </a:schemeClr>
            </a:gs>
            <a:gs pos="50000">
              <a:schemeClr val="phClr">
                <a:shade val="45000"/>
                <a:satMod val="170000"/>
              </a:schemeClr>
            </a:gs>
            <a:gs pos="70000">
              <a:schemeClr val="phClr">
                <a:tint val="99000"/>
                <a:shade val="65000"/>
                <a:satMod val="155000"/>
              </a:schemeClr>
            </a:gs>
            <a:gs pos="100000">
              <a:schemeClr val="phClr">
                <a:tint val="95500"/>
                <a:shade val="100000"/>
                <a:satMod val="155000"/>
              </a:schemeClr>
            </a:gs>
          </a:gsLst>
          <a:lin ang="16200000" scaled="0"/>
        </a:gradFill>
      </a:fillStyleLst>
      <a:lnStyleLst>
        <a:ln w="9525" cap="flat" cmpd="sng" algn="ctr">
          <a:solidFill>
            <a:schemeClr val="phClr"/>
          </a:solidFill>
          <a:prstDash val="solid"/>
        </a:ln>
        <a:ln w="55000" cap="flat" cmpd="thickThin" algn="ctr">
          <a:solidFill>
            <a:schemeClr val="phClr"/>
          </a:solidFill>
          <a:prstDash val="solid"/>
        </a:ln>
        <a:ln w="63500" cap="flat" cmpd="thickThin" algn="ctr">
          <a:solidFill>
            <a:schemeClr val="phClr"/>
          </a:solidFill>
          <a:prstDash val="solid"/>
        </a:ln>
      </a:lnStyleLst>
      <a:effectStyleLst>
        <a:effectStyle>
          <a:effectLst>
            <a:outerShdw blurRad="50800" dist="38100" dir="5400000" rotWithShape="0">
              <a:srgbClr val="000000">
                <a:alpha val="35000"/>
              </a:srgbClr>
            </a:outerShdw>
          </a:effectLst>
        </a:effectStyle>
        <a:effectStyle>
          <a:effectLst>
            <a:outerShdw blurRad="50800" dist="38100" dir="5400000" rotWithShape="0">
              <a:srgbClr val="000000">
                <a:alpha val="35000"/>
              </a:srgbClr>
            </a:outerShdw>
          </a:effectLst>
        </a:effectStyle>
        <a:effectStyle>
          <a:effectLst>
            <a:outerShdw blurRad="63500" dist="38100" dir="5400000" rotWithShape="0">
              <a:srgbClr val="000000">
                <a:alpha val="45000"/>
              </a:srgbClr>
            </a:outerShdw>
          </a:effectLst>
          <a:scene3d>
            <a:camera prst="orthographicFront" fov="0">
              <a:rot lat="0" lon="0" rev="0"/>
            </a:camera>
            <a:lightRig rig="glow" dir="t">
              <a:rot lat="0" lon="0" rev="6360000"/>
            </a:lightRig>
          </a:scene3d>
          <a:sp3d contourW="1000" prstMaterial="flat">
            <a:bevelT w="95250" h="101600"/>
            <a:contourClr>
              <a:schemeClr val="phClr">
                <a:satMod val="300000"/>
              </a:schemeClr>
            </a:contourClr>
          </a:sp3d>
        </a:effectStyle>
      </a:effectStyleLst>
      <a:bgFillStyleLst>
        <a:solidFill>
          <a:schemeClr val="phClr"/>
        </a:solidFill>
        <a:gradFill rotWithShape="1">
          <a:gsLst>
            <a:gs pos="0">
              <a:schemeClr val="phClr">
                <a:tint val="55000"/>
                <a:satMod val="300000"/>
              </a:schemeClr>
            </a:gs>
            <a:gs pos="40000">
              <a:schemeClr val="phClr">
                <a:tint val="65000"/>
                <a:satMod val="300000"/>
              </a:schemeClr>
            </a:gs>
            <a:gs pos="100000">
              <a:schemeClr val="phClr">
                <a:shade val="65000"/>
                <a:satMod val="300000"/>
              </a:schemeClr>
            </a:gs>
          </a:gsLst>
          <a:path path="circle">
            <a:fillToRect l="65000" b="98000"/>
          </a:path>
        </a:gradFill>
        <a:blipFill>
          <a:blip xmlns:r="http://schemas.openxmlformats.org/officeDocument/2006/relationships" r:embed="rId1">
            <a:duotone>
              <a:schemeClr val="phClr">
                <a:shade val="60000"/>
                <a:satMod val="110000"/>
              </a:schemeClr>
              <a:schemeClr val="phClr">
                <a:tint val="95000"/>
              </a:schemeClr>
            </a:duotone>
          </a:blip>
          <a:tile tx="0" ty="0" sx="50000" sy="50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Concourse</Template>
  <TotalTime>204</TotalTime>
  <Words>867</Words>
  <Application>Microsoft Office PowerPoint</Application>
  <PresentationFormat>On-screen Show (4:3)</PresentationFormat>
  <Paragraphs>66</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Concourse</vt:lpstr>
      <vt:lpstr>HOW TO PREPARE A FAMILY BUDGET</vt:lpstr>
      <vt:lpstr>Creating a budget requires 3 things:</vt:lpstr>
      <vt:lpstr>Tracking Spending and Expenses</vt:lpstr>
      <vt:lpstr>What is Priority?</vt:lpstr>
      <vt:lpstr>What is Important?</vt:lpstr>
      <vt:lpstr>Copy of a Family Budget:  by: leavedebtbehind.com</vt:lpstr>
      <vt:lpstr>What is a Budget?</vt:lpstr>
      <vt:lpstr>When and how often should create my budget? </vt:lpstr>
      <vt:lpstr>Creating a Budget</vt:lpstr>
      <vt:lpstr>Marriage</vt:lpstr>
      <vt:lpstr>Keep it Simple</vt:lpstr>
      <vt:lpstr>Agreement </vt:lpstr>
      <vt:lpstr>Following a Budget</vt:lpstr>
      <vt:lpstr>PowerPoint Presentation</vt:lpstr>
      <vt:lpstr>If at First You Don’t Succeed, Try Try Again</vt:lpstr>
      <vt:lpstr>Start your budget now!! </vt:lpstr>
    </vt:vector>
  </TitlesOfParts>
  <Company>Toshiba</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HOW TO PREPARE A FAMILY BUDGET</dc:title>
  <dc:creator>Owner</dc:creator>
  <cp:lastModifiedBy>Mike hoback</cp:lastModifiedBy>
  <cp:revision>22</cp:revision>
  <dcterms:created xsi:type="dcterms:W3CDTF">2012-02-27T14:50:13Z</dcterms:created>
  <dcterms:modified xsi:type="dcterms:W3CDTF">2012-03-29T01:42:36Z</dcterms:modified>
</cp:coreProperties>
</file>