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57" r:id="rId3"/>
    <p:sldId id="258" r:id="rId4"/>
    <p:sldId id="260" r:id="rId5"/>
    <p:sldId id="261" r:id="rId6"/>
    <p:sldId id="262" r:id="rId7"/>
    <p:sldId id="264" r:id="rId8"/>
    <p:sldId id="259" r:id="rId9"/>
    <p:sldId id="263" r:id="rId10"/>
    <p:sldId id="266" r:id="rId11"/>
    <p:sldId id="267" r:id="rId12"/>
    <p:sldId id="268"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2629C-A41A-40E0-BE4B-9D6A7C48679B}" type="datetimeFigureOut">
              <a:rPr lang="en-US" smtClean="0"/>
              <a:t>11/14/2010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FDCF65-534F-4035-B825-18B89FF720B7}" type="slidenum">
              <a:rPr lang="en-US" smtClean="0"/>
              <a:t>‹#›</a:t>
            </a:fld>
            <a:endParaRPr lang="en-US" dirty="0"/>
          </a:p>
        </p:txBody>
      </p:sp>
    </p:spTree>
    <p:extLst>
      <p:ext uri="{BB962C8B-B14F-4D97-AF65-F5344CB8AC3E}">
        <p14:creationId xmlns:p14="http://schemas.microsoft.com/office/powerpoint/2010/main" val="2316977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Myths of PTSD</a:t>
            </a:r>
            <a:endParaRPr lang="en-US" dirty="0"/>
          </a:p>
        </p:txBody>
      </p:sp>
      <p:sp>
        <p:nvSpPr>
          <p:cNvPr id="4" name="Slide Number Placeholder 3"/>
          <p:cNvSpPr>
            <a:spLocks noGrp="1"/>
          </p:cNvSpPr>
          <p:nvPr>
            <p:ph type="sldNum" sz="quarter" idx="10"/>
          </p:nvPr>
        </p:nvSpPr>
        <p:spPr/>
        <p:txBody>
          <a:bodyPr/>
          <a:lstStyle/>
          <a:p>
            <a:fld id="{D9FDCF65-534F-4035-B825-18B89FF720B7}" type="slidenum">
              <a:rPr lang="en-US" smtClean="0"/>
              <a:t>1</a:t>
            </a:fld>
            <a:endParaRPr lang="en-US" dirty="0"/>
          </a:p>
        </p:txBody>
      </p:sp>
    </p:spTree>
    <p:extLst>
      <p:ext uri="{BB962C8B-B14F-4D97-AF65-F5344CB8AC3E}">
        <p14:creationId xmlns:p14="http://schemas.microsoft.com/office/powerpoint/2010/main" val="442778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DCF65-534F-4035-B825-18B89FF720B7}" type="slidenum">
              <a:rPr lang="en-US" smtClean="0"/>
              <a:t>3</a:t>
            </a:fld>
            <a:endParaRPr lang="en-US" dirty="0"/>
          </a:p>
        </p:txBody>
      </p:sp>
    </p:spTree>
    <p:extLst>
      <p:ext uri="{BB962C8B-B14F-4D97-AF65-F5344CB8AC3E}">
        <p14:creationId xmlns:p14="http://schemas.microsoft.com/office/powerpoint/2010/main" val="11257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DCF65-534F-4035-B825-18B89FF720B7}" type="slidenum">
              <a:rPr lang="en-US" smtClean="0"/>
              <a:t>4</a:t>
            </a:fld>
            <a:endParaRPr lang="en-US" dirty="0"/>
          </a:p>
        </p:txBody>
      </p:sp>
    </p:spTree>
    <p:extLst>
      <p:ext uri="{BB962C8B-B14F-4D97-AF65-F5344CB8AC3E}">
        <p14:creationId xmlns:p14="http://schemas.microsoft.com/office/powerpoint/2010/main" val="2127792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DCF65-534F-4035-B825-18B89FF720B7}" type="slidenum">
              <a:rPr lang="en-US" smtClean="0"/>
              <a:t>9</a:t>
            </a:fld>
            <a:endParaRPr lang="en-US" dirty="0"/>
          </a:p>
        </p:txBody>
      </p:sp>
    </p:spTree>
    <p:extLst>
      <p:ext uri="{BB962C8B-B14F-4D97-AF65-F5344CB8AC3E}">
        <p14:creationId xmlns:p14="http://schemas.microsoft.com/office/powerpoint/2010/main" val="3774533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AF29594-B84D-4B9A-9DBC-A7474891B26C}" type="datetimeFigureOut">
              <a:rPr lang="en-US" smtClean="0"/>
              <a:t>11/14/2010</a:t>
            </a:fld>
            <a:endParaRPr lang="en-US" dirty="0"/>
          </a:p>
        </p:txBody>
      </p:sp>
      <p:sp>
        <p:nvSpPr>
          <p:cNvPr id="8" name="Slide Number Placeholder 7"/>
          <p:cNvSpPr>
            <a:spLocks noGrp="1"/>
          </p:cNvSpPr>
          <p:nvPr>
            <p:ph type="sldNum" sz="quarter" idx="11"/>
          </p:nvPr>
        </p:nvSpPr>
        <p:spPr/>
        <p:txBody>
          <a:bodyPr/>
          <a:lstStyle/>
          <a:p>
            <a:fld id="{0444BE57-723F-46FB-96A8-FB996D3EC55D}"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F29594-B84D-4B9A-9DBC-A7474891B26C}" type="datetimeFigureOut">
              <a:rPr lang="en-US" smtClean="0"/>
              <a:t>11/14/2010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44BE57-723F-46FB-96A8-FB996D3EC55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F29594-B84D-4B9A-9DBC-A7474891B26C}" type="datetimeFigureOut">
              <a:rPr lang="en-US" smtClean="0"/>
              <a:t>11/14/2010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44BE57-723F-46FB-96A8-FB996D3EC55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F29594-B84D-4B9A-9DBC-A7474891B26C}" type="datetimeFigureOut">
              <a:rPr lang="en-US" smtClean="0"/>
              <a:t>11/14/2010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44BE57-723F-46FB-96A8-FB996D3EC55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F29594-B84D-4B9A-9DBC-A7474891B26C}" type="datetimeFigureOut">
              <a:rPr lang="en-US" smtClean="0"/>
              <a:t>11/14/2010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44BE57-723F-46FB-96A8-FB996D3EC55D}"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AF29594-B84D-4B9A-9DBC-A7474891B26C}" type="datetimeFigureOut">
              <a:rPr lang="en-US" smtClean="0"/>
              <a:t>11/14/2010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44BE57-723F-46FB-96A8-FB996D3EC55D}" type="slidenum">
              <a:rPr lang="en-US" smtClean="0"/>
              <a:t>‹#›</a:t>
            </a:fld>
            <a:endParaRPr lang="en-US" dirty="0"/>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AF29594-B84D-4B9A-9DBC-A7474891B26C}" type="datetimeFigureOut">
              <a:rPr lang="en-US" smtClean="0"/>
              <a:t>11/14/2010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444BE57-723F-46FB-96A8-FB996D3EC55D}" type="slidenum">
              <a:rPr lang="en-US" smtClean="0"/>
              <a:t>‹#›</a:t>
            </a:fld>
            <a:endParaRPr lang="en-US" dirty="0"/>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F29594-B84D-4B9A-9DBC-A7474891B26C}" type="datetimeFigureOut">
              <a:rPr lang="en-US" smtClean="0"/>
              <a:t>11/14/2010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444BE57-723F-46FB-96A8-FB996D3EC55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F29594-B84D-4B9A-9DBC-A7474891B26C}" type="datetimeFigureOut">
              <a:rPr lang="en-US" smtClean="0"/>
              <a:t>11/14/2010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444BE57-723F-46FB-96A8-FB996D3EC55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F29594-B84D-4B9A-9DBC-A7474891B26C}" type="datetimeFigureOut">
              <a:rPr lang="en-US" smtClean="0"/>
              <a:t>11/14/2010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44BE57-723F-46FB-96A8-FB996D3EC55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F29594-B84D-4B9A-9DBC-A7474891B26C}" type="datetimeFigureOut">
              <a:rPr lang="en-US" smtClean="0"/>
              <a:t>11/14/2010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44BE57-723F-46FB-96A8-FB996D3EC55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7AF29594-B84D-4B9A-9DBC-A7474891B26C}" type="datetimeFigureOut">
              <a:rPr lang="en-US" smtClean="0"/>
              <a:t>11/14/2010</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0444BE57-723F-46FB-96A8-FB996D3EC55D}" type="slidenum">
              <a:rPr lang="en-US" smtClean="0"/>
              <a:t>‹#›</a:t>
            </a:fld>
            <a:endParaRPr lang="en-US" dirty="0"/>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image" Target="../media/image9.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2775" y="381000"/>
            <a:ext cx="7315200" cy="2595025"/>
          </a:xfrm>
        </p:spPr>
        <p:txBody>
          <a:bodyPr/>
          <a:lstStyle/>
          <a:p>
            <a:pPr algn="ctr"/>
            <a:r>
              <a:rPr lang="en-US" dirty="0" smtClean="0"/>
              <a:t>Post-Traumatic Stress Disorder in Vietnam War Veterans </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5599" y="3352800"/>
            <a:ext cx="3309553" cy="3075127"/>
          </a:xfrm>
          <a:prstGeom prst="rect">
            <a:avLst/>
          </a:prstGeom>
        </p:spPr>
      </p:pic>
    </p:spTree>
    <p:extLst>
      <p:ext uri="{BB962C8B-B14F-4D97-AF65-F5344CB8AC3E}">
        <p14:creationId xmlns:p14="http://schemas.microsoft.com/office/powerpoint/2010/main" val="1886373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315200" cy="1154097"/>
          </a:xfrm>
        </p:spPr>
        <p:txBody>
          <a:bodyPr/>
          <a:lstStyle/>
          <a:p>
            <a:pPr algn="ctr"/>
            <a:r>
              <a:rPr lang="en-US" dirty="0" smtClean="0"/>
              <a:t>Family Therapy</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2819400"/>
            <a:ext cx="6019800" cy="3810000"/>
          </a:xfrm>
          <a:prstGeom prst="rect">
            <a:avLst/>
          </a:prstGeom>
        </p:spPr>
      </p:pic>
    </p:spTree>
    <p:extLst>
      <p:ext uri="{BB962C8B-B14F-4D97-AF65-F5344CB8AC3E}">
        <p14:creationId xmlns:p14="http://schemas.microsoft.com/office/powerpoint/2010/main" val="1621191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315200" cy="1154097"/>
          </a:xfrm>
        </p:spPr>
        <p:txBody>
          <a:bodyPr/>
          <a:lstStyle/>
          <a:p>
            <a:pPr algn="ctr"/>
            <a:r>
              <a:rPr lang="en-US" dirty="0" smtClean="0"/>
              <a:t>Group Counseling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1981201"/>
            <a:ext cx="7467600" cy="4419600"/>
          </a:xfrm>
          <a:prstGeom prst="rect">
            <a:avLst/>
          </a:prstGeom>
        </p:spPr>
      </p:pic>
    </p:spTree>
    <p:extLst>
      <p:ext uri="{BB962C8B-B14F-4D97-AF65-F5344CB8AC3E}">
        <p14:creationId xmlns:p14="http://schemas.microsoft.com/office/powerpoint/2010/main" val="3743066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315200" cy="1154097"/>
          </a:xfrm>
        </p:spPr>
        <p:txBody>
          <a:bodyPr/>
          <a:lstStyle/>
          <a:p>
            <a:pPr algn="ctr"/>
            <a:r>
              <a:rPr lang="en-US" dirty="0" smtClean="0"/>
              <a:t>Medications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133600"/>
            <a:ext cx="7391400" cy="4191000"/>
          </a:xfrm>
          <a:prstGeom prst="rect">
            <a:avLst/>
          </a:prstGeom>
        </p:spPr>
      </p:pic>
    </p:spTree>
    <p:extLst>
      <p:ext uri="{BB962C8B-B14F-4D97-AF65-F5344CB8AC3E}">
        <p14:creationId xmlns:p14="http://schemas.microsoft.com/office/powerpoint/2010/main" val="2020301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Implications</a:t>
            </a:r>
            <a:endParaRPr lang="en-US" dirty="0"/>
          </a:p>
        </p:txBody>
      </p:sp>
      <p:sp>
        <p:nvSpPr>
          <p:cNvPr id="4" name="Content Placeholder 3"/>
          <p:cNvSpPr>
            <a:spLocks noGrp="1"/>
          </p:cNvSpPr>
          <p:nvPr>
            <p:ph idx="1"/>
          </p:nvPr>
        </p:nvSpPr>
        <p:spPr/>
        <p:txBody>
          <a:bodyPr/>
          <a:lstStyle/>
          <a:p>
            <a:r>
              <a:rPr lang="en-US" dirty="0" smtClean="0"/>
              <a:t>Better post-war assessments</a:t>
            </a:r>
          </a:p>
          <a:p>
            <a:r>
              <a:rPr lang="en-US" dirty="0" smtClean="0"/>
              <a:t>Improved  diagnosis techniques</a:t>
            </a:r>
          </a:p>
          <a:p>
            <a:r>
              <a:rPr lang="en-US" dirty="0" smtClean="0"/>
              <a:t>More  </a:t>
            </a:r>
            <a:r>
              <a:rPr lang="en-US" smtClean="0"/>
              <a:t>rigorous re-integration </a:t>
            </a:r>
            <a:r>
              <a:rPr lang="en-US" dirty="0" smtClean="0"/>
              <a:t>programs</a:t>
            </a:r>
          </a:p>
          <a:p>
            <a:r>
              <a:rPr lang="en-US" dirty="0" smtClean="0"/>
              <a:t>Advocate for returning war veterans</a:t>
            </a:r>
            <a:endParaRPr lang="en-US" dirty="0"/>
          </a:p>
        </p:txBody>
      </p:sp>
    </p:spTree>
    <p:extLst>
      <p:ext uri="{BB962C8B-B14F-4D97-AF65-F5344CB8AC3E}">
        <p14:creationId xmlns:p14="http://schemas.microsoft.com/office/powerpoint/2010/main" val="1003050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is PTSD?</a:t>
            </a:r>
            <a:endParaRPr lang="en-US" dirty="0"/>
          </a:p>
        </p:txBody>
      </p:sp>
      <p:sp>
        <p:nvSpPr>
          <p:cNvPr id="5" name="Content Placeholder 4"/>
          <p:cNvSpPr>
            <a:spLocks noGrp="1"/>
          </p:cNvSpPr>
          <p:nvPr>
            <p:ph idx="1"/>
          </p:nvPr>
        </p:nvSpPr>
        <p:spPr/>
        <p:txBody>
          <a:bodyPr/>
          <a:lstStyle/>
          <a:p>
            <a:pPr marL="45720" indent="0">
              <a:buNone/>
            </a:pPr>
            <a:r>
              <a:rPr lang="en-US" dirty="0" smtClean="0"/>
              <a:t>PTSD is a psychological condition that affects those who have experienced a traumatizing or life-threatening event such as combat, natural disasters, serious accidents, or violent personal assaults.</a:t>
            </a:r>
          </a:p>
          <a:p>
            <a:pPr marL="45720" indent="0">
              <a:buNone/>
            </a:pPr>
            <a:endParaRPr lang="en-US" dirty="0"/>
          </a:p>
          <a:p>
            <a:pPr marL="45720" indent="0">
              <a:buNone/>
            </a:pPr>
            <a:endParaRPr lang="en-US" dirty="0" smtClean="0"/>
          </a:p>
          <a:p>
            <a:pPr marL="45720" indent="0">
              <a:buNone/>
            </a:pPr>
            <a:endParaRPr lang="en-US" dirty="0"/>
          </a:p>
        </p:txBody>
      </p:sp>
    </p:spTree>
    <p:extLst>
      <p:ext uri="{BB962C8B-B14F-4D97-AF65-F5344CB8AC3E}">
        <p14:creationId xmlns:p14="http://schemas.microsoft.com/office/powerpoint/2010/main" val="1581687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315200" cy="1154097"/>
          </a:xfrm>
        </p:spPr>
        <p:txBody>
          <a:bodyPr>
            <a:normAutofit/>
          </a:bodyPr>
          <a:lstStyle/>
          <a:p>
            <a:r>
              <a:rPr lang="en-US" dirty="0" smtClean="0"/>
              <a:t>Symptoms of PTSD</a:t>
            </a:r>
            <a:endParaRPr lang="en-US" dirty="0"/>
          </a:p>
        </p:txBody>
      </p:sp>
      <p:sp>
        <p:nvSpPr>
          <p:cNvPr id="3" name="Content Placeholder 2"/>
          <p:cNvSpPr>
            <a:spLocks noGrp="1"/>
          </p:cNvSpPr>
          <p:nvPr>
            <p:ph idx="1"/>
          </p:nvPr>
        </p:nvSpPr>
        <p:spPr>
          <a:xfrm>
            <a:off x="914400" y="1732560"/>
            <a:ext cx="7315200" cy="3539527"/>
          </a:xfrm>
        </p:spPr>
        <p:txBody>
          <a:bodyPr/>
          <a:lstStyle/>
          <a:p>
            <a:r>
              <a:rPr lang="en-US" dirty="0" smtClean="0"/>
              <a:t>Severe anxiety</a:t>
            </a:r>
          </a:p>
          <a:p>
            <a:r>
              <a:rPr lang="en-US" dirty="0" smtClean="0"/>
              <a:t>Recurring images of the traumatic incident</a:t>
            </a:r>
          </a:p>
          <a:p>
            <a:r>
              <a:rPr lang="en-US" dirty="0" smtClean="0"/>
              <a:t>Recurring nightmares of the trauma</a:t>
            </a:r>
          </a:p>
          <a:p>
            <a:r>
              <a:rPr lang="en-US" dirty="0" smtClean="0"/>
              <a:t>Withdraw from friends and family</a:t>
            </a:r>
          </a:p>
          <a:p>
            <a:r>
              <a:rPr lang="en-US" dirty="0" smtClean="0"/>
              <a:t>Illustrate less emotion</a:t>
            </a:r>
          </a:p>
          <a:p>
            <a:r>
              <a:rPr lang="en-US" dirty="0" smtClean="0"/>
              <a:t>Survivor guilt</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36634" y="4038600"/>
            <a:ext cx="4981633" cy="2619375"/>
          </a:xfrm>
          <a:prstGeom prst="rect">
            <a:avLst/>
          </a:prstGeom>
        </p:spPr>
      </p:pic>
    </p:spTree>
    <p:extLst>
      <p:ext uri="{BB962C8B-B14F-4D97-AF65-F5344CB8AC3E}">
        <p14:creationId xmlns:p14="http://schemas.microsoft.com/office/powerpoint/2010/main" val="251320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Vietnam soldier</a:t>
            </a:r>
            <a:endParaRPr lang="en-US" dirty="0"/>
          </a:p>
        </p:txBody>
      </p:sp>
      <p:sp>
        <p:nvSpPr>
          <p:cNvPr id="3" name="Content Placeholder 2"/>
          <p:cNvSpPr>
            <a:spLocks noGrp="1"/>
          </p:cNvSpPr>
          <p:nvPr>
            <p:ph idx="1"/>
          </p:nvPr>
        </p:nvSpPr>
        <p:spPr/>
        <p:txBody>
          <a:bodyPr/>
          <a:lstStyle/>
          <a:p>
            <a:r>
              <a:rPr lang="en-US" dirty="0" smtClean="0"/>
              <a:t>Average age 19</a:t>
            </a:r>
          </a:p>
          <a:p>
            <a:r>
              <a:rPr lang="en-US" dirty="0" smtClean="0"/>
              <a:t>Went into combat alone </a:t>
            </a:r>
          </a:p>
          <a:p>
            <a:r>
              <a:rPr lang="en-US" dirty="0" smtClean="0"/>
              <a:t>Were not accepted by other soldiers</a:t>
            </a:r>
          </a:p>
          <a:p>
            <a:r>
              <a:rPr lang="en-US" dirty="0" smtClean="0"/>
              <a:t>Young and inexperienced</a:t>
            </a:r>
          </a:p>
          <a:p>
            <a:r>
              <a:rPr lang="en-US" dirty="0" smtClean="0"/>
              <a:t>Kill as many individuals as possible</a:t>
            </a:r>
          </a:p>
          <a:p>
            <a:r>
              <a:rPr lang="en-US" dirty="0" smtClean="0"/>
              <a:t>Had to win the same territory over and over</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1017" y="1905000"/>
            <a:ext cx="2440983" cy="2286000"/>
          </a:xfrm>
          <a:prstGeom prst="rect">
            <a:avLst/>
          </a:prstGeom>
        </p:spPr>
      </p:pic>
    </p:spTree>
    <p:extLst>
      <p:ext uri="{BB962C8B-B14F-4D97-AF65-F5344CB8AC3E}">
        <p14:creationId xmlns:p14="http://schemas.microsoft.com/office/powerpoint/2010/main" val="3864900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Homecoming</a:t>
            </a:r>
            <a:endParaRPr lang="en-US" dirty="0"/>
          </a:p>
        </p:txBody>
      </p:sp>
      <p:sp>
        <p:nvSpPr>
          <p:cNvPr id="4" name="Content Placeholder 3"/>
          <p:cNvSpPr>
            <a:spLocks noGrp="1"/>
          </p:cNvSpPr>
          <p:nvPr>
            <p:ph idx="1"/>
          </p:nvPr>
        </p:nvSpPr>
        <p:spPr/>
        <p:txBody>
          <a:bodyPr/>
          <a:lstStyle/>
          <a:p>
            <a:r>
              <a:rPr lang="en-US" dirty="0" smtClean="0"/>
              <a:t>Failed to account for the mind’s need to incorporate this experience in a slow-paced way.</a:t>
            </a:r>
          </a:p>
          <a:p>
            <a:r>
              <a:rPr lang="en-US" dirty="0" smtClean="0"/>
              <a:t>Were home in a matter of hours not months</a:t>
            </a:r>
          </a:p>
          <a:p>
            <a:r>
              <a:rPr lang="en-US" dirty="0" smtClean="0"/>
              <a:t>First time in history the US citizens turned their backs on returning veterans</a:t>
            </a:r>
          </a:p>
          <a:p>
            <a:pPr lvl="1"/>
            <a:r>
              <a:rPr lang="en-US" dirty="0" smtClean="0"/>
              <a:t>Anti-war marches</a:t>
            </a:r>
          </a:p>
          <a:p>
            <a:pPr lvl="1"/>
            <a:r>
              <a:rPr lang="en-US" dirty="0" smtClean="0"/>
              <a:t>A solider in uniform on the streets of our country might be spat on</a:t>
            </a:r>
          </a:p>
          <a:p>
            <a:pPr lvl="1"/>
            <a:r>
              <a:rPr lang="en-US" dirty="0" smtClean="0"/>
              <a:t>The heroes were now the villains</a:t>
            </a:r>
            <a:endParaRPr lang="en-US" dirty="0"/>
          </a:p>
        </p:txBody>
      </p:sp>
    </p:spTree>
    <p:extLst>
      <p:ext uri="{BB962C8B-B14F-4D97-AF65-F5344CB8AC3E}">
        <p14:creationId xmlns:p14="http://schemas.microsoft.com/office/powerpoint/2010/main" val="3385867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768" y="2077995"/>
            <a:ext cx="2640484" cy="38862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7800" y="2018604"/>
            <a:ext cx="3162300" cy="4269105"/>
          </a:xfrm>
          <a:prstGeom prst="rect">
            <a:avLst/>
          </a:prstGeom>
        </p:spPr>
      </p:pic>
    </p:spTree>
    <p:extLst>
      <p:ext uri="{BB962C8B-B14F-4D97-AF65-F5344CB8AC3E}">
        <p14:creationId xmlns:p14="http://schemas.microsoft.com/office/powerpoint/2010/main" val="930861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4474" y="235094"/>
            <a:ext cx="2133600" cy="2143125"/>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8527" y="13855"/>
            <a:ext cx="2428875" cy="188595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1636" y="3429000"/>
            <a:ext cx="1819275" cy="251460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88527" y="2114550"/>
            <a:ext cx="3505200" cy="4732020"/>
          </a:xfrm>
          <a:prstGeom prst="rect">
            <a:avLst/>
          </a:prstGeom>
        </p:spPr>
      </p:pic>
    </p:spTree>
    <p:extLst>
      <p:ext uri="{BB962C8B-B14F-4D97-AF65-F5344CB8AC3E}">
        <p14:creationId xmlns:p14="http://schemas.microsoft.com/office/powerpoint/2010/main" val="842959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0"/>
            <a:ext cx="7010400" cy="1754326"/>
          </a:xfrm>
          <a:prstGeom prst="rect">
            <a:avLst/>
          </a:prstGeom>
          <a:noFill/>
        </p:spPr>
        <p:txBody>
          <a:bodyPr wrap="square" rtlCol="0">
            <a:spAutoFit/>
          </a:bodyPr>
          <a:lstStyle/>
          <a:p>
            <a:pPr algn="ctr"/>
            <a:r>
              <a:rPr lang="en-US" dirty="0"/>
              <a:t>Тhе main taѕk in dеfеating thiѕ iѕѕuе iѕ tо intеgratе thе traumatiс inсidеnt intо an individual’ѕ ѕеnѕе оf thе wоrld and intо hiѕ соmprеhеnѕiоn оf hiѕ individual lifе. It iѕ fеaѕiblе that thе nightmarеѕ and ѕpоntanеоuѕ rеliving оf thе trauma arе unсоnѕсiоuѕ еffоrtѕ tо сurе thе pѕyсhiс injuriеѕ (Boscarino 1995).</a:t>
            </a:r>
          </a:p>
          <a:p>
            <a:pPr algn="ctr"/>
            <a:endParaRPr lang="en-US" dirty="0"/>
          </a:p>
        </p:txBody>
      </p:sp>
      <p:sp>
        <p:nvSpPr>
          <p:cNvPr id="3" name="Title 2"/>
          <p:cNvSpPr>
            <a:spLocks noGrp="1"/>
          </p:cNvSpPr>
          <p:nvPr>
            <p:ph type="title"/>
          </p:nvPr>
        </p:nvSpPr>
        <p:spPr>
          <a:xfrm>
            <a:off x="1143000" y="457200"/>
            <a:ext cx="7010400" cy="1479613"/>
          </a:xfrm>
        </p:spPr>
        <p:txBody>
          <a:bodyPr/>
          <a:lstStyle/>
          <a:p>
            <a:pPr algn="ctr"/>
            <a:r>
              <a:rPr lang="en-US" dirty="0" smtClean="0"/>
              <a:t>Treatment of PTSD</a:t>
            </a:r>
            <a:endParaRPr lang="en-US" dirty="0"/>
          </a:p>
        </p:txBody>
      </p:sp>
    </p:spTree>
    <p:extLst>
      <p:ext uri="{BB962C8B-B14F-4D97-AF65-F5344CB8AC3E}">
        <p14:creationId xmlns:p14="http://schemas.microsoft.com/office/powerpoint/2010/main" val="2624521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315200" cy="1122285"/>
          </a:xfrm>
        </p:spPr>
        <p:txBody>
          <a:bodyPr/>
          <a:lstStyle/>
          <a:p>
            <a:pPr algn="ctr"/>
            <a:r>
              <a:rPr lang="en-US" dirty="0" smtClean="0"/>
              <a:t>Behavior therapy</a:t>
            </a:r>
            <a:endParaRPr lang="en-US" dirty="0"/>
          </a:p>
        </p:txBody>
      </p:sp>
      <p:sp>
        <p:nvSpPr>
          <p:cNvPr id="3" name="Content Placeholder 2"/>
          <p:cNvSpPr>
            <a:spLocks noGrp="1"/>
          </p:cNvSpPr>
          <p:nvPr>
            <p:ph idx="1"/>
          </p:nvPr>
        </p:nvSpPr>
        <p:spPr/>
        <p:txBody>
          <a:bodyPr/>
          <a:lstStyle/>
          <a:p>
            <a:pPr marL="45720" indent="0" algn="ctr">
              <a:buNone/>
            </a:pPr>
            <a:endParaRPr lang="en-US" dirty="0" smtClean="0"/>
          </a:p>
          <a:p>
            <a:pPr marL="320040" lvl="1" indent="0">
              <a:buNone/>
            </a:pPr>
            <a:endParaRPr lang="en-US" dirty="0" smtClean="0"/>
          </a:p>
          <a:p>
            <a:pPr lvl="1"/>
            <a:endParaRPr lang="en-US" dirty="0" smtClean="0"/>
          </a:p>
          <a:p>
            <a:pPr lvl="1"/>
            <a:endParaRPr lang="en-US" dirty="0" smtClean="0"/>
          </a:p>
          <a:p>
            <a:pPr marL="320040" lvl="1" indent="0">
              <a:buNone/>
            </a:pP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1676400"/>
            <a:ext cx="8077200" cy="4648200"/>
          </a:xfrm>
          <a:prstGeom prst="rect">
            <a:avLst/>
          </a:prstGeom>
        </p:spPr>
      </p:pic>
    </p:spTree>
    <p:extLst>
      <p:ext uri="{BB962C8B-B14F-4D97-AF65-F5344CB8AC3E}">
        <p14:creationId xmlns:p14="http://schemas.microsoft.com/office/powerpoint/2010/main" val="36137089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204</TotalTime>
  <Words>248</Words>
  <Application>Microsoft Office PowerPoint</Application>
  <PresentationFormat>On-screen Show (4:3)</PresentationFormat>
  <Paragraphs>44</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Perspective</vt:lpstr>
      <vt:lpstr>Post-Traumatic Stress Disorder in Vietnam War Veterans </vt:lpstr>
      <vt:lpstr>What is PTSD?</vt:lpstr>
      <vt:lpstr>Symptoms of PTSD</vt:lpstr>
      <vt:lpstr>Vietnam soldier</vt:lpstr>
      <vt:lpstr>Homecoming</vt:lpstr>
      <vt:lpstr>PowerPoint Presentation</vt:lpstr>
      <vt:lpstr>PowerPoint Presentation</vt:lpstr>
      <vt:lpstr>Treatment of PTSD</vt:lpstr>
      <vt:lpstr>Behavior therapy</vt:lpstr>
      <vt:lpstr>Family Therapy</vt:lpstr>
      <vt:lpstr>Group Counseling </vt:lpstr>
      <vt:lpstr>Medications</vt:lpstr>
      <vt:lpstr>Implications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Post-Traumatic Stress</dc:title>
  <dc:creator>Mike hoback</dc:creator>
  <cp:lastModifiedBy>Mike hoback</cp:lastModifiedBy>
  <cp:revision>24</cp:revision>
  <dcterms:created xsi:type="dcterms:W3CDTF">2010-11-08T14:49:30Z</dcterms:created>
  <dcterms:modified xsi:type="dcterms:W3CDTF">2010-11-14T23:26:32Z</dcterms:modified>
</cp:coreProperties>
</file>