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593A0B5-91B9-424D-8729-632E5B44AE27}" type="datetimeFigureOut">
              <a:rPr lang="en-US" smtClean="0"/>
              <a:t>3/28/2012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03579B5-E4A6-4F5E-B228-1992B9F39A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579B5-E4A6-4F5E-B228-1992B9F39A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579B5-E4A6-4F5E-B228-1992B9F39A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579B5-E4A6-4F5E-B228-1992B9F39A5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579B5-E4A6-4F5E-B228-1992B9F39A5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579B5-E4A6-4F5E-B228-1992B9F39A5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3579B5-E4A6-4F5E-B228-1992B9F39A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03579B5-E4A6-4F5E-B228-1992B9F39A5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593A0B5-91B9-424D-8729-632E5B44AE27}" type="datetimeFigureOut">
              <a:rPr lang="en-US" smtClean="0"/>
              <a:t>3/28/2012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03579B5-E4A6-4F5E-B228-1992B9F39A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593A0B5-91B9-424D-8729-632E5B44AE27}" type="datetimeFigureOut">
              <a:rPr lang="en-US" smtClean="0"/>
              <a:t>3/28/2012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579B5-E4A6-4F5E-B228-1992B9F39A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593A0B5-91B9-424D-8729-632E5B44AE27}" type="datetimeFigureOut">
              <a:rPr lang="en-US" smtClean="0"/>
              <a:t>3/28/2012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03579B5-E4A6-4F5E-B228-1992B9F39A5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593A0B5-91B9-424D-8729-632E5B44AE27}" type="datetimeFigureOut">
              <a:rPr lang="en-US" smtClean="0"/>
              <a:t>3/28/2012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3579B5-E4A6-4F5E-B228-1992B9F39A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C:\Users\Owner\Documents\Copy%20of%20LDB_Budget_Form.x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10762"/>
          </a:xfrm>
        </p:spPr>
        <p:txBody>
          <a:bodyPr>
            <a:normAutofit fontScale="90000"/>
          </a:bodyPr>
          <a:lstStyle/>
          <a:p>
            <a:pPr algn="ctr"/>
            <a:r>
              <a:rPr lang="es-ES" dirty="0">
                <a:effectLst/>
              </a:rPr>
              <a:t>CÓMO PREPARAR UN PRESUPUESTO FAMILIAR...</a:t>
            </a:r>
            <a:br>
              <a:rPr lang="es-ES" dirty="0">
                <a:effectLst/>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4170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Si usted está casado, usted y su cónyuge deben hacer el presupuesto en conjunto. Esto es MUY importante. Ambos deben tener la misma contribución en el presupuesto y al final de acuerdo con él. Si una persona no participa, o una persona no está de acuerdo la posibilidad de que el presupuesto que están siendo seguidos por ambas partes es baja.</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matrimonio</a:t>
            </a:r>
            <a:br>
              <a:rPr lang="es-ES" dirty="0">
                <a:effectLst/>
              </a:rPr>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6200" y="4800600"/>
            <a:ext cx="2133600" cy="2057400"/>
          </a:xfrm>
          <a:prstGeom prst="rect">
            <a:avLst/>
          </a:prstGeom>
        </p:spPr>
      </p:pic>
    </p:spTree>
    <p:extLst>
      <p:ext uri="{BB962C8B-B14F-4D97-AF65-F5344CB8AC3E}">
        <p14:creationId xmlns:p14="http://schemas.microsoft.com/office/powerpoint/2010/main" val="2642113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s-ES" dirty="0"/>
              <a:t>Mantener nuestro presupuesto muy simple. En lugar de tener 10-20 diferentes categorías de productos en el presupuesto para que sólo se centran en los 1-3 más importantes primero</a:t>
            </a:r>
            <a:r>
              <a:rPr lang="es-ES" dirty="0" smtClean="0"/>
              <a:t>.</a:t>
            </a:r>
          </a:p>
          <a:p>
            <a:r>
              <a:rPr lang="es-ES" dirty="0" smtClean="0"/>
              <a:t>Así </a:t>
            </a:r>
            <a:r>
              <a:rPr lang="es-ES" dirty="0"/>
              <a:t>que, para ello se toma su cheque de pago de, digamos, $ 500 y la derecha de la parte superior se pone el dinero a sus principales prioridades. Para muchas personas este es el alquiler, las facturas, alimentos, ropa, </a:t>
            </a:r>
            <a:r>
              <a:rPr lang="es-ES" dirty="0" err="1"/>
              <a:t>etc</a:t>
            </a:r>
            <a:r>
              <a:rPr lang="es-ES" dirty="0"/>
              <a:t> ...</a:t>
            </a:r>
          </a:p>
          <a:p>
            <a:endParaRPr lang="en-US" dirty="0"/>
          </a:p>
        </p:txBody>
      </p:sp>
      <p:sp>
        <p:nvSpPr>
          <p:cNvPr id="3" name="Title 2"/>
          <p:cNvSpPr>
            <a:spLocks noGrp="1"/>
          </p:cNvSpPr>
          <p:nvPr>
            <p:ph type="title"/>
          </p:nvPr>
        </p:nvSpPr>
        <p:spPr/>
        <p:txBody>
          <a:bodyPr/>
          <a:lstStyle/>
          <a:p>
            <a:pPr algn="ctr"/>
            <a:r>
              <a:rPr lang="en-US" dirty="0"/>
              <a:t>Keep it Simple</a:t>
            </a:r>
          </a:p>
        </p:txBody>
      </p:sp>
    </p:spTree>
    <p:extLst>
      <p:ext uri="{BB962C8B-B14F-4D97-AF65-F5344CB8AC3E}">
        <p14:creationId xmlns:p14="http://schemas.microsoft.com/office/powerpoint/2010/main" val="24333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s-ES" dirty="0"/>
              <a:t>Una vez que tenga su presupuesto y la totalidad de su dinero se gasta para el mes próximo, es el momento de acuerdos formales. Este es un paso crítico en el seguimiento de su presupuesto. Si usted es soltero, se le va a tener un acuerdo con usted, o usted podría incluso considerar la posibilidad de un amigo cercano o miembro de la familia ser su socio de la rendición de cuentas. Si usted está casado, de lo que su cónyuge es su socio de la rendición de cuentas.</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acuerdo</a:t>
            </a:r>
            <a:br>
              <a:rPr lang="es-ES" dirty="0">
                <a:effectLst/>
              </a:rPr>
            </a:br>
            <a:endParaRPr lang="en-US" dirty="0"/>
          </a:p>
        </p:txBody>
      </p:sp>
    </p:spTree>
    <p:extLst>
      <p:ext uri="{BB962C8B-B14F-4D97-AF65-F5344CB8AC3E}">
        <p14:creationId xmlns:p14="http://schemas.microsoft.com/office/powerpoint/2010/main" val="3343290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s-ES" dirty="0"/>
              <a:t>A raíz de que no requiere conocimiento de los libros, se requiere que usted maneje usted mismo y su comportamiento</a:t>
            </a:r>
            <a:r>
              <a:rPr lang="es-ES" dirty="0" smtClean="0"/>
              <a:t>.</a:t>
            </a:r>
          </a:p>
          <a:p>
            <a:pPr lvl="1">
              <a:buFont typeface="Courier New" pitchFamily="49" charset="0"/>
              <a:buChar char="o"/>
            </a:pPr>
            <a:r>
              <a:rPr lang="es-ES" dirty="0" smtClean="0"/>
              <a:t>Tener </a:t>
            </a:r>
            <a:r>
              <a:rPr lang="es-ES" dirty="0"/>
              <a:t>reuniones semanales del presupuesto y el estado de revisión del presupuesto y hacer ajustes si es </a:t>
            </a:r>
            <a:r>
              <a:rPr lang="es-ES" dirty="0" smtClean="0"/>
              <a:t>necesario</a:t>
            </a:r>
          </a:p>
          <a:p>
            <a:pPr lvl="1">
              <a:buFont typeface="Courier New" pitchFamily="49" charset="0"/>
              <a:buChar char="o"/>
            </a:pPr>
            <a:r>
              <a:rPr lang="es-ES" smtClean="0"/>
              <a:t>Si </a:t>
            </a:r>
            <a:r>
              <a:rPr lang="es-ES" dirty="0"/>
              <a:t>un gasto inesperado ocurre (es decir, se rompe el coche hacia abajo) llevar a cabo una reunión sobre el presupuesto de emergencia, y usted y su cónyuge o pareja tienen que ponerse de acuerdo sobre qué se hará y cómo va a pagar por el costo.</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Después de un Presupuesto</a:t>
            </a:r>
            <a:br>
              <a:rPr lang="es-ES" dirty="0">
                <a:effectLst/>
              </a:rPr>
            </a:br>
            <a:endParaRPr lang="en-US" dirty="0"/>
          </a:p>
        </p:txBody>
      </p:sp>
    </p:spTree>
    <p:extLst>
      <p:ext uri="{BB962C8B-B14F-4D97-AF65-F5344CB8AC3E}">
        <p14:creationId xmlns:p14="http://schemas.microsoft.com/office/powerpoint/2010/main" val="3982591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Seguimiento de todos los gastos, y restarlo de la cantidad del presupuesto para saber cuánto le queda. </a:t>
            </a:r>
            <a:r>
              <a:rPr lang="es-ES"/>
              <a:t>Cuando te quedas, no gastar más dinero o mover dinero de otra categoría que tiene dinero.</a:t>
            </a:r>
          </a:p>
          <a:p>
            <a:endParaRPr lang="en-US"/>
          </a:p>
        </p:txBody>
      </p:sp>
      <p:sp>
        <p:nvSpPr>
          <p:cNvPr id="3" name="Title 2"/>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3481754"/>
            <a:ext cx="5676900" cy="3124200"/>
          </a:xfrm>
          <a:prstGeom prst="rect">
            <a:avLst/>
          </a:prstGeom>
        </p:spPr>
      </p:pic>
    </p:spTree>
    <p:extLst>
      <p:ext uri="{BB962C8B-B14F-4D97-AF65-F5344CB8AC3E}">
        <p14:creationId xmlns:p14="http://schemas.microsoft.com/office/powerpoint/2010/main" val="427407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s-ES" dirty="0"/>
              <a:t>Esté dispuesto a ajustar y si gastar un poco, no se sobre reacciona. Usted no se va a hacer las cosas bien por la puerta, y que le llevará unos pocos meses para acostumbrarse a la </a:t>
            </a:r>
            <a:r>
              <a:rPr lang="es-ES" dirty="0" err="1"/>
              <a:t>presupuestación</a:t>
            </a:r>
            <a:r>
              <a:rPr lang="es-ES" dirty="0"/>
              <a:t> y determinar las cantidades adecuadas para poner en cada categoría. Así que si usted gastar en exceso, no está bien, pero no es el fin del mundo tampoco. </a:t>
            </a:r>
            <a:r>
              <a:rPr lang="es-ES"/>
              <a:t>Sólo tienes que mover el dinero de otra categoría de presupuesto o tirar de su fondo de emergencia (sólo hay que poner la espalda).</a:t>
            </a:r>
          </a:p>
          <a:p>
            <a:endParaRPr lang="en-US"/>
          </a:p>
        </p:txBody>
      </p:sp>
      <p:sp>
        <p:nvSpPr>
          <p:cNvPr id="3" name="Title 2"/>
          <p:cNvSpPr>
            <a:spLocks noGrp="1"/>
          </p:cNvSpPr>
          <p:nvPr>
            <p:ph type="title"/>
          </p:nvPr>
        </p:nvSpPr>
        <p:spPr>
          <a:xfrm>
            <a:off x="480646" y="298084"/>
            <a:ext cx="8229600" cy="1143000"/>
          </a:xfrm>
        </p:spPr>
        <p:txBody>
          <a:bodyPr>
            <a:normAutofit fontScale="90000"/>
          </a:bodyPr>
          <a:lstStyle/>
          <a:p>
            <a:pPr algn="ctr"/>
            <a:r>
              <a:rPr lang="es-ES" dirty="0">
                <a:effectLst/>
              </a:rPr>
              <a:t>Si </a:t>
            </a:r>
            <a:r>
              <a:rPr lang="es-ES" dirty="0" smtClean="0">
                <a:effectLst/>
              </a:rPr>
              <a:t>al </a:t>
            </a:r>
            <a:r>
              <a:rPr lang="es-ES" dirty="0">
                <a:effectLst/>
              </a:rPr>
              <a:t>principio no tienes éxito, intentar Try </a:t>
            </a:r>
            <a:r>
              <a:rPr lang="es-ES" dirty="0" err="1">
                <a:effectLst/>
              </a:rPr>
              <a:t>Again</a:t>
            </a:r>
            <a:r>
              <a:rPr lang="es-ES" dirty="0">
                <a:effectLst/>
              </a:rPr>
              <a:t/>
            </a:r>
            <a:br>
              <a:rPr lang="es-ES" dirty="0">
                <a:effectLst/>
              </a:rPr>
            </a:br>
            <a:endParaRPr lang="en-US" dirty="0"/>
          </a:p>
        </p:txBody>
      </p:sp>
    </p:spTree>
    <p:extLst>
      <p:ext uri="{BB962C8B-B14F-4D97-AF65-F5344CB8AC3E}">
        <p14:creationId xmlns:p14="http://schemas.microsoft.com/office/powerpoint/2010/main" val="2470234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s-ES" dirty="0"/>
              <a:t>No espere más, comience su presupuesto hoy en día</a:t>
            </a:r>
            <a:r>
              <a:rPr lang="es-ES" dirty="0" smtClean="0"/>
              <a:t>.</a:t>
            </a:r>
          </a:p>
          <a:p>
            <a:r>
              <a:rPr lang="es-ES" dirty="0" smtClean="0"/>
              <a:t>Usted </a:t>
            </a:r>
            <a:r>
              <a:rPr lang="es-ES" dirty="0"/>
              <a:t>se sentirá menos estresado, y la cosa más extraña es usted de repente encontrar el dinero que usted no sabía que tenía. No hay nada como la sensación de ir por el dinero, a sabiendas de que tiene suficiente dinero para pagar las cuentas y no tener que preocuparse de que usted no será capaz de pagar sus cuentas!</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Inicie su presupuesto ahora!</a:t>
            </a:r>
            <a:br>
              <a:rPr lang="es-ES" dirty="0">
                <a:effectLst/>
              </a:rPr>
            </a:br>
            <a:endParaRPr lang="en-US" dirty="0"/>
          </a:p>
        </p:txBody>
      </p:sp>
    </p:spTree>
    <p:extLst>
      <p:ext uri="{BB962C8B-B14F-4D97-AF65-F5344CB8AC3E}">
        <p14:creationId xmlns:p14="http://schemas.microsoft.com/office/powerpoint/2010/main" val="103904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1. Identificar cómo se están gastando el dinero ahora.</a:t>
            </a:r>
            <a:br>
              <a:rPr lang="es-ES" dirty="0"/>
            </a:br>
            <a:r>
              <a:rPr lang="es-ES" dirty="0"/>
              <a:t/>
            </a:r>
            <a:br>
              <a:rPr lang="es-ES" dirty="0"/>
            </a:br>
            <a:r>
              <a:rPr lang="es-ES" dirty="0"/>
              <a:t>2. Evalúe su actual gasto y establecer metas que tengan en cuenta sus objetivos a largo financieras a largo plazo.</a:t>
            </a:r>
            <a:br>
              <a:rPr lang="es-ES" dirty="0"/>
            </a:br>
            <a:r>
              <a:rPr lang="es-ES" dirty="0"/>
              <a:t/>
            </a:r>
            <a:br>
              <a:rPr lang="es-ES" dirty="0"/>
            </a:br>
            <a:r>
              <a:rPr lang="es-ES" dirty="0"/>
              <a:t>3. </a:t>
            </a:r>
            <a:r>
              <a:rPr lang="es-ES"/>
              <a:t>Seguimiento de sus gastos para asegurarse de que permanece en esos lineamientos.</a:t>
            </a:r>
          </a:p>
          <a:p>
            <a:endParaRPr lang="en-US" dirty="0"/>
          </a:p>
        </p:txBody>
      </p:sp>
      <p:sp>
        <p:nvSpPr>
          <p:cNvPr id="3" name="Title 2"/>
          <p:cNvSpPr>
            <a:spLocks noGrp="1"/>
          </p:cNvSpPr>
          <p:nvPr>
            <p:ph type="title"/>
          </p:nvPr>
        </p:nvSpPr>
        <p:spPr>
          <a:xfrm>
            <a:off x="457200" y="0"/>
            <a:ext cx="8229600" cy="1828800"/>
          </a:xfrm>
        </p:spPr>
        <p:txBody>
          <a:bodyPr>
            <a:normAutofit fontScale="90000"/>
          </a:bodyPr>
          <a:lstStyle/>
          <a:p>
            <a:r>
              <a:rPr lang="es-ES" dirty="0">
                <a:effectLst/>
              </a:rPr>
              <a:t>Crear un presupuesto requiere de 3 cosas:</a:t>
            </a:r>
            <a:br>
              <a:rPr lang="es-ES" dirty="0">
                <a:effectLst/>
              </a:rPr>
            </a:br>
            <a:endParaRPr lang="en-US" dirty="0"/>
          </a:p>
        </p:txBody>
      </p:sp>
    </p:spTree>
    <p:extLst>
      <p:ext uri="{BB962C8B-B14F-4D97-AF65-F5344CB8AC3E}">
        <p14:creationId xmlns:p14="http://schemas.microsoft.com/office/powerpoint/2010/main" val="1347503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1. Identificar cómo y dónde se gasta el dinero.</a:t>
            </a:r>
            <a:br>
              <a:rPr lang="es-ES" dirty="0"/>
            </a:br>
            <a:r>
              <a:rPr lang="es-ES" dirty="0"/>
              <a:t/>
            </a:r>
            <a:br>
              <a:rPr lang="es-ES" dirty="0"/>
            </a:br>
            <a:r>
              <a:rPr lang="es-ES" dirty="0"/>
              <a:t>2. Los elementos esenciales incluyen alojamiento, comida y ropa. La mayoría de las familias aumentaría la electricidad, el agua y el transporte, si no hay transporte público disponible. Los ingresos para cubrir estos gastos deben asignarse en primer lugar.</a:t>
            </a:r>
          </a:p>
          <a:p>
            <a:endParaRPr lang="en-US" dirty="0"/>
          </a:p>
        </p:txBody>
      </p:sp>
      <p:sp>
        <p:nvSpPr>
          <p:cNvPr id="3" name="Title 2"/>
          <p:cNvSpPr>
            <a:spLocks noGrp="1"/>
          </p:cNvSpPr>
          <p:nvPr>
            <p:ph type="title"/>
          </p:nvPr>
        </p:nvSpPr>
        <p:spPr/>
        <p:txBody>
          <a:bodyPr>
            <a:normAutofit fontScale="90000"/>
          </a:bodyPr>
          <a:lstStyle/>
          <a:p>
            <a:r>
              <a:rPr lang="es-ES" dirty="0">
                <a:effectLst/>
              </a:rPr>
              <a:t>El gasto de seguimiento y Gastos</a:t>
            </a:r>
            <a:br>
              <a:rPr lang="es-ES" dirty="0">
                <a:effectLst/>
              </a:rPr>
            </a:br>
            <a:endParaRPr lang="en-US" dirty="0"/>
          </a:p>
        </p:txBody>
      </p:sp>
    </p:spTree>
    <p:extLst>
      <p:ext uri="{BB962C8B-B14F-4D97-AF65-F5344CB8AC3E}">
        <p14:creationId xmlns:p14="http://schemas.microsoft.com/office/powerpoint/2010/main" val="260475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s-ES" dirty="0" smtClean="0"/>
              <a:t>Casa</a:t>
            </a:r>
          </a:p>
          <a:p>
            <a:pPr marL="624078" indent="-514350">
              <a:buFont typeface="+mj-lt"/>
              <a:buAutoNum type="arabicPeriod"/>
            </a:pPr>
            <a:r>
              <a:rPr lang="es-ES" dirty="0" smtClean="0"/>
              <a:t>Proyectos </a:t>
            </a:r>
            <a:r>
              <a:rPr lang="es-ES" dirty="0"/>
              <a:t>de ley (electricidad, tarjetas de crédito</a:t>
            </a:r>
            <a:r>
              <a:rPr lang="es-ES" dirty="0" smtClean="0"/>
              <a:t>)</a:t>
            </a:r>
          </a:p>
          <a:p>
            <a:pPr marL="624078" indent="-514350">
              <a:buFont typeface="+mj-lt"/>
              <a:buAutoNum type="arabicPeriod"/>
            </a:pPr>
            <a:r>
              <a:rPr lang="es-ES" dirty="0" smtClean="0"/>
              <a:t>Comestibles</a:t>
            </a:r>
          </a:p>
          <a:p>
            <a:pPr marL="624078" indent="-514350">
              <a:buFont typeface="+mj-lt"/>
              <a:buAutoNum type="arabicPeriod"/>
            </a:pPr>
            <a:r>
              <a:rPr lang="es-ES" dirty="0" smtClean="0"/>
              <a:t>El </a:t>
            </a:r>
            <a:r>
              <a:rPr lang="es-ES" dirty="0"/>
              <a:t>dinero para las </a:t>
            </a:r>
            <a:r>
              <a:rPr lang="es-ES" dirty="0" smtClean="0"/>
              <a:t>familias</a:t>
            </a:r>
          </a:p>
          <a:p>
            <a:pPr marL="624078" indent="-514350">
              <a:buFont typeface="+mj-lt"/>
              <a:buAutoNum type="arabicPeriod"/>
            </a:pPr>
            <a:r>
              <a:rPr lang="es-ES" dirty="0" smtClean="0"/>
              <a:t>pago </a:t>
            </a:r>
            <a:r>
              <a:rPr lang="es-ES" dirty="0"/>
              <a:t>del </a:t>
            </a:r>
            <a:r>
              <a:rPr lang="es-ES" dirty="0" smtClean="0"/>
              <a:t>auto</a:t>
            </a:r>
          </a:p>
          <a:p>
            <a:pPr marL="624078" indent="-514350">
              <a:buFont typeface="+mj-lt"/>
              <a:buAutoNum type="arabicPeriod"/>
            </a:pPr>
            <a:r>
              <a:rPr lang="es-ES" dirty="0" smtClean="0"/>
              <a:t>seguro </a:t>
            </a:r>
            <a:r>
              <a:rPr lang="es-ES" dirty="0"/>
              <a:t>de </a:t>
            </a:r>
            <a:r>
              <a:rPr lang="es-ES" dirty="0" smtClean="0"/>
              <a:t>automóvil</a:t>
            </a:r>
          </a:p>
          <a:p>
            <a:pPr marL="624078" indent="-514350">
              <a:buFont typeface="+mj-lt"/>
              <a:buAutoNum type="arabicPeriod"/>
            </a:pPr>
            <a:r>
              <a:rPr lang="es-ES" smtClean="0"/>
              <a:t>cable</a:t>
            </a:r>
            <a:endParaRPr lang="es-ES" dirty="0"/>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s-ES" dirty="0">
                <a:effectLst/>
              </a:rPr>
              <a:t>¿Cuál es la prioridad?</a:t>
            </a:r>
            <a:br>
              <a:rPr lang="es-ES" dirty="0">
                <a:effectLst/>
              </a:rPr>
            </a:br>
            <a:endParaRPr lang="en-US" dirty="0"/>
          </a:p>
        </p:txBody>
      </p:sp>
    </p:spTree>
    <p:extLst>
      <p:ext uri="{BB962C8B-B14F-4D97-AF65-F5344CB8AC3E}">
        <p14:creationId xmlns:p14="http://schemas.microsoft.com/office/powerpoint/2010/main" val="5524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s-ES" dirty="0"/>
              <a:t>conveniencias</a:t>
            </a:r>
            <a:br>
              <a:rPr lang="es-ES" dirty="0"/>
            </a:br>
            <a:r>
              <a:rPr lang="es-ES" dirty="0"/>
              <a:t>1. Otros artículos incluyen la conveniencia de acceso a Internet, cable y entretenimiento. Estas facilidades no esenciales deben seguir lo esencial de su presupuesto</a:t>
            </a:r>
            <a:r>
              <a:rPr lang="es-ES" dirty="0" smtClean="0"/>
              <a:t>.</a:t>
            </a:r>
          </a:p>
          <a:p>
            <a:pPr marL="109728" indent="0">
              <a:buNone/>
            </a:pPr>
            <a:r>
              <a:rPr lang="es-ES" dirty="0"/>
              <a:t/>
            </a:r>
            <a:br>
              <a:rPr lang="es-ES" dirty="0"/>
            </a:br>
            <a:r>
              <a:rPr lang="es-ES" dirty="0"/>
              <a:t>  2.A teléfono no es esencial para la vida, pero es una comodidad muy importante, no sólo para la seguridad en el caso de una emergencia, sino también para comunicarse con los empleadores y otros.</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¿Qué es importante?</a:t>
            </a:r>
            <a:br>
              <a:rPr lang="es-ES" dirty="0">
                <a:effectLst/>
              </a:rPr>
            </a:br>
            <a:endParaRPr lang="en-US" dirty="0"/>
          </a:p>
        </p:txBody>
      </p:sp>
    </p:spTree>
    <p:extLst>
      <p:ext uri="{BB962C8B-B14F-4D97-AF65-F5344CB8AC3E}">
        <p14:creationId xmlns:p14="http://schemas.microsoft.com/office/powerpoint/2010/main" val="246159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dirty="0">
                <a:hlinkClick r:id="rId2" action="ppaction://hlinkfile"/>
              </a:rPr>
              <a:t>C:\Users\Owner\Documents\Copy of LDB_Budget_Form.xls</a:t>
            </a:r>
            <a:endParaRPr lang="en-US" dirty="0"/>
          </a:p>
          <a:p>
            <a:endParaRPr lang="en-US" dirty="0"/>
          </a:p>
        </p:txBody>
      </p:sp>
      <p:sp>
        <p:nvSpPr>
          <p:cNvPr id="3" name="Title 2"/>
          <p:cNvSpPr>
            <a:spLocks noGrp="1"/>
          </p:cNvSpPr>
          <p:nvPr>
            <p:ph type="title"/>
          </p:nvPr>
        </p:nvSpPr>
        <p:spPr/>
        <p:txBody>
          <a:bodyPr>
            <a:normAutofit fontScale="90000"/>
          </a:bodyPr>
          <a:lstStyle/>
          <a:p>
            <a:r>
              <a:rPr lang="es-ES" dirty="0">
                <a:effectLst/>
              </a:rPr>
              <a:t>Copia del presupuesto de la familia: por: leavedebtbehind.com</a:t>
            </a:r>
            <a:br>
              <a:rPr lang="es-ES" dirty="0">
                <a:effectLst/>
              </a:rPr>
            </a:br>
            <a:endParaRPr lang="en-US" dirty="0"/>
          </a:p>
        </p:txBody>
      </p:sp>
    </p:spTree>
    <p:extLst>
      <p:ext uri="{BB962C8B-B14F-4D97-AF65-F5344CB8AC3E}">
        <p14:creationId xmlns:p14="http://schemas.microsoft.com/office/powerpoint/2010/main" val="70084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Un presupuesto es básicamente un plan que gasta su dinero en el papel antes de que usted lo reciba. Se trata simplemente de anotar sus ingresos, y todos sus gastos para el próximo mes y mirando a la diferencia. La diferencia le dirá lo que tiene que hacer, y le permitirá controlar sus gastos.</a:t>
            </a:r>
          </a:p>
          <a:p>
            <a:endParaRPr lang="en-US" dirty="0"/>
          </a:p>
        </p:txBody>
      </p:sp>
      <p:sp>
        <p:nvSpPr>
          <p:cNvPr id="3" name="Title 2"/>
          <p:cNvSpPr>
            <a:spLocks noGrp="1"/>
          </p:cNvSpPr>
          <p:nvPr>
            <p:ph type="title"/>
          </p:nvPr>
        </p:nvSpPr>
        <p:spPr/>
        <p:txBody>
          <a:bodyPr>
            <a:normAutofit fontScale="90000"/>
          </a:bodyPr>
          <a:lstStyle/>
          <a:p>
            <a:pPr algn="ctr"/>
            <a:r>
              <a:rPr lang="es-ES" dirty="0">
                <a:effectLst/>
              </a:rPr>
              <a:t>¿Qué es un presupuesto?</a:t>
            </a:r>
            <a:br>
              <a:rPr lang="es-ES" dirty="0">
                <a:effectLst/>
              </a:rPr>
            </a:br>
            <a:endParaRPr lang="en-US" dirty="0"/>
          </a:p>
        </p:txBody>
      </p:sp>
    </p:spTree>
    <p:extLst>
      <p:ext uri="{BB962C8B-B14F-4D97-AF65-F5344CB8AC3E}">
        <p14:creationId xmlns:p14="http://schemas.microsoft.com/office/powerpoint/2010/main" val="302689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Es de importancia crítica es el concepto de gastar su dinero en el papel antes de recibirlo.</a:t>
            </a:r>
            <a:r>
              <a:rPr lang="es-ES"/>
              <a:t/>
            </a:r>
            <a:br>
              <a:rPr lang="es-ES"/>
            </a:br>
            <a:endParaRPr lang="es-ES" smtClean="0"/>
          </a:p>
          <a:p>
            <a:r>
              <a:rPr lang="es-ES" smtClean="0"/>
              <a:t>Su </a:t>
            </a:r>
            <a:r>
              <a:rPr lang="es-ES" dirty="0"/>
              <a:t>presupuesto debe hacerse mensualmente. Es demasiado complicado para tratar de crear un presupuesto que funcione para todos los meses, los gastos requeridos va a cambiar. Por lo tanto crear una mensual, y que sea específico para ese mes.</a:t>
            </a:r>
          </a:p>
          <a:p>
            <a:endParaRPr lang="en-US" dirty="0"/>
          </a:p>
        </p:txBody>
      </p:sp>
      <p:sp>
        <p:nvSpPr>
          <p:cNvPr id="3" name="Title 2"/>
          <p:cNvSpPr>
            <a:spLocks noGrp="1"/>
          </p:cNvSpPr>
          <p:nvPr>
            <p:ph type="title"/>
          </p:nvPr>
        </p:nvSpPr>
        <p:spPr>
          <a:xfrm>
            <a:off x="457200" y="304800"/>
            <a:ext cx="8229600" cy="1143000"/>
          </a:xfrm>
        </p:spPr>
        <p:txBody>
          <a:bodyPr>
            <a:normAutofit fontScale="90000"/>
          </a:bodyPr>
          <a:lstStyle/>
          <a:p>
            <a:pPr algn="ctr"/>
            <a:r>
              <a:rPr lang="es-ES" dirty="0">
                <a:effectLst/>
              </a:rPr>
              <a:t>¿Cuándo y con qué frecuencia debe crear mi presupuesto?</a:t>
            </a:r>
            <a:br>
              <a:rPr lang="es-ES" dirty="0">
                <a:effectLst/>
              </a:rPr>
            </a:br>
            <a:endParaRPr lang="en-US" dirty="0"/>
          </a:p>
        </p:txBody>
      </p:sp>
    </p:spTree>
    <p:extLst>
      <p:ext uri="{BB962C8B-B14F-4D97-AF65-F5344CB8AC3E}">
        <p14:creationId xmlns:p14="http://schemas.microsoft.com/office/powerpoint/2010/main" val="67301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dirty="0"/>
              <a:t>Las herramientas básicas para la creación de un presupuesto son un bolígrafo y un lápiz, y nos lo recomendaría encarecidamente que su primer presupuesto se hace de esta manera. Hay algo acerca de la escritura de su presupuesto con la mano que le da más la propiedad de ella y lo hace más responsable</a:t>
            </a:r>
            <a:r>
              <a:rPr lang="es-ES" dirty="0" smtClean="0"/>
              <a:t>.</a:t>
            </a:r>
          </a:p>
          <a:p>
            <a:endParaRPr lang="es-ES" dirty="0"/>
          </a:p>
          <a:p>
            <a:endParaRPr lang="es-ES" dirty="0"/>
          </a:p>
          <a:p>
            <a:endParaRPr lang="en-US" dirty="0"/>
          </a:p>
        </p:txBody>
      </p:sp>
      <p:sp>
        <p:nvSpPr>
          <p:cNvPr id="3" name="Title 2"/>
          <p:cNvSpPr>
            <a:spLocks noGrp="1"/>
          </p:cNvSpPr>
          <p:nvPr>
            <p:ph type="title"/>
          </p:nvPr>
        </p:nvSpPr>
        <p:spPr/>
        <p:txBody>
          <a:bodyPr>
            <a:normAutofit fontScale="90000"/>
          </a:bodyPr>
          <a:lstStyle/>
          <a:p>
            <a:pPr algn="ctr"/>
            <a:r>
              <a:rPr lang="es-ES" dirty="0">
                <a:effectLst/>
              </a:rPr>
              <a:t>Creación de un presupuesto</a:t>
            </a:r>
            <a:br>
              <a:rPr lang="es-ES" dirty="0">
                <a:effectLst/>
              </a:rPr>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4794738"/>
            <a:ext cx="1714500" cy="1676400"/>
          </a:xfrm>
          <a:prstGeom prst="rect">
            <a:avLst/>
          </a:prstGeom>
        </p:spPr>
      </p:pic>
    </p:spTree>
    <p:extLst>
      <p:ext uri="{BB962C8B-B14F-4D97-AF65-F5344CB8AC3E}">
        <p14:creationId xmlns:p14="http://schemas.microsoft.com/office/powerpoint/2010/main" val="721548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818</Words>
  <Application>Microsoft Office PowerPoint</Application>
  <PresentationFormat>On-screen Show (4:3)</PresentationFormat>
  <Paragraphs>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CÓMO PREPARAR UN PRESUPUESTO FAMILIAR... </vt:lpstr>
      <vt:lpstr>Crear un presupuesto requiere de 3 cosas: </vt:lpstr>
      <vt:lpstr>El gasto de seguimiento y Gastos </vt:lpstr>
      <vt:lpstr>¿Cuál es la prioridad? </vt:lpstr>
      <vt:lpstr>¿Qué es importante? </vt:lpstr>
      <vt:lpstr>Copia del presupuesto de la familia: por: leavedebtbehind.com </vt:lpstr>
      <vt:lpstr>¿Qué es un presupuesto? </vt:lpstr>
      <vt:lpstr>¿Cuándo y con qué frecuencia debe crear mi presupuesto? </vt:lpstr>
      <vt:lpstr>Creación de un presupuesto </vt:lpstr>
      <vt:lpstr>matrimonio </vt:lpstr>
      <vt:lpstr>Keep it Simple</vt:lpstr>
      <vt:lpstr>acuerdo </vt:lpstr>
      <vt:lpstr>Después de un Presupuesto </vt:lpstr>
      <vt:lpstr>PowerPoint Presentation</vt:lpstr>
      <vt:lpstr>Si al principio no tienes éxito, intentar Try Again </vt:lpstr>
      <vt:lpstr>Inicie su presupuesto ahora!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PREPARAR UN PRESUPUESTO FAMILIAR... </dc:title>
  <dc:creator>Mike hoback</dc:creator>
  <cp:lastModifiedBy>Mike hoback</cp:lastModifiedBy>
  <cp:revision>15</cp:revision>
  <dcterms:created xsi:type="dcterms:W3CDTF">2012-03-29T00:53:48Z</dcterms:created>
  <dcterms:modified xsi:type="dcterms:W3CDTF">2012-03-29T01:48:00Z</dcterms:modified>
</cp:coreProperties>
</file>